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58" r:id="rId3"/>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259202F4-5F32-4BAC-8E4C-CE7C1DAC086F}">
          <p14:sldIdLst>
            <p14:sldId id="2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initials="N" lastIdx="4" clrIdx="0">
    <p:extLst>
      <p:ext uri="{19B8F6BF-5375-455C-9EA6-DF929625EA0E}">
        <p15:presenceInfo xmlns:p15="http://schemas.microsoft.com/office/powerpoint/2012/main" userId="No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A5D3"/>
    <a:srgbClr val="009875"/>
    <a:srgbClr val="3AA8DC"/>
    <a:srgbClr val="00A2EA"/>
    <a:srgbClr val="007FB6"/>
    <a:srgbClr val="ABC0E4"/>
    <a:srgbClr val="2B4C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7300" autoAdjust="0"/>
  </p:normalViewPr>
  <p:slideViewPr>
    <p:cSldViewPr snapToGrid="0">
      <p:cViewPr>
        <p:scale>
          <a:sx n="60" d="100"/>
          <a:sy n="60" d="100"/>
        </p:scale>
        <p:origin x="168" y="-8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qmat - Poster Vorl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569A352-8604-43F1-8561-8C83A2B7619B}"/>
              </a:ext>
            </a:extLst>
          </p:cNvPr>
          <p:cNvSpPr>
            <a:spLocks noGrp="1"/>
          </p:cNvSpPr>
          <p:nvPr>
            <p:ph type="title" hasCustomPrompt="1"/>
          </p:nvPr>
        </p:nvSpPr>
        <p:spPr>
          <a:xfrm>
            <a:off x="719138" y="719847"/>
            <a:ext cx="19080000" cy="3723566"/>
          </a:xfrm>
          <a:prstGeom prst="rect">
            <a:avLst/>
          </a:prstGeom>
        </p:spPr>
        <p:txBody>
          <a:bodyPr vert="horz" lIns="0" tIns="0" rIns="0" bIns="0" rtlCol="0" anchor="ctr">
            <a:normAutofit/>
          </a:bodyPr>
          <a:lstStyle>
            <a:lvl1pPr>
              <a:defRPr/>
            </a:lvl1pPr>
          </a:lstStyle>
          <a:p>
            <a:r>
              <a:rPr lang="de-DE" dirty="0" err="1"/>
              <a:t>Postertitel</a:t>
            </a:r>
            <a:endParaRPr lang="en-US" dirty="0"/>
          </a:p>
        </p:txBody>
      </p:sp>
      <p:sp>
        <p:nvSpPr>
          <p:cNvPr id="11" name="Textplatzhalter 10">
            <a:extLst>
              <a:ext uri="{FF2B5EF4-FFF2-40B4-BE49-F238E27FC236}">
                <a16:creationId xmlns:a16="http://schemas.microsoft.com/office/drawing/2014/main" id="{CF86E8EB-1D14-4E94-B970-584BC816125F}"/>
              </a:ext>
            </a:extLst>
          </p:cNvPr>
          <p:cNvSpPr>
            <a:spLocks noGrp="1"/>
          </p:cNvSpPr>
          <p:nvPr>
            <p:ph type="body" sz="quarter" idx="10" hasCustomPrompt="1"/>
          </p:nvPr>
        </p:nvSpPr>
        <p:spPr>
          <a:xfrm>
            <a:off x="719138" y="7577138"/>
            <a:ext cx="14238287" cy="3731270"/>
          </a:xfrm>
          <a:prstGeom prst="rect">
            <a:avLst/>
          </a:prstGeom>
          <a:solidFill>
            <a:schemeClr val="bg1"/>
          </a:solidFill>
        </p:spPr>
        <p:txBody>
          <a:bodyPr lIns="360000" tIns="720000" rIns="360000" bIns="360000">
            <a:spAutoFit/>
          </a:bodyPr>
          <a:lstStyle>
            <a:lvl1pPr marL="0" indent="0">
              <a:spcBef>
                <a:spcPts val="0"/>
              </a:spcBef>
              <a:spcAft>
                <a:spcPts val="3000"/>
              </a:spcAft>
              <a:buNone/>
              <a:defRPr sz="4000">
                <a:latin typeface="+mj-lt"/>
              </a:defRPr>
            </a:lvl1pPr>
            <a:lvl2pPr marL="0" indent="0">
              <a:spcBef>
                <a:spcPts val="0"/>
              </a:spcBef>
              <a:spcAft>
                <a:spcPts val="1600"/>
              </a:spcAft>
              <a:buClr>
                <a:srgbClr val="007FB6"/>
              </a:buClr>
              <a:buFontTx/>
              <a:buNone/>
              <a:defRPr sz="3200"/>
            </a:lvl2pPr>
            <a:lvl3pPr marL="540000" indent="-360000">
              <a:spcBef>
                <a:spcPts val="0"/>
              </a:spcBef>
              <a:spcAft>
                <a:spcPts val="1600"/>
              </a:spcAft>
              <a:buClr>
                <a:srgbClr val="007FB6"/>
              </a:buClr>
              <a:buFont typeface="Wingdings" panose="05000000000000000000" pitchFamily="2" charset="2"/>
              <a:buChar char="§"/>
              <a:defRPr sz="3200"/>
            </a:lvl3pPr>
            <a:lvl4pPr marL="1080000" indent="-360000">
              <a:spcBef>
                <a:spcPts val="0"/>
              </a:spcBef>
              <a:spcAft>
                <a:spcPts val="1600"/>
              </a:spcAft>
              <a:buClr>
                <a:srgbClr val="007FB6"/>
              </a:buClr>
              <a:buFont typeface="Wingdings" panose="05000000000000000000" pitchFamily="2" charset="2"/>
              <a:buChar char="§"/>
              <a:defRPr sz="2400"/>
            </a:lvl4pPr>
            <a:lvl5pPr marL="1620000" indent="-360000">
              <a:buClr>
                <a:srgbClr val="007FB6"/>
              </a:buClr>
              <a:buFont typeface="Wingdings" panose="05000000000000000000" pitchFamily="2" charset="2"/>
              <a:buChar char="§"/>
              <a:defRPr sz="2000"/>
            </a:lvl5pPr>
          </a:lstStyle>
          <a:p>
            <a:pPr lvl="0"/>
            <a:r>
              <a:rPr lang="de-DE" dirty="0"/>
              <a:t>Inhalt Überschrift</a:t>
            </a:r>
          </a:p>
          <a:p>
            <a:pPr lvl="1"/>
            <a:r>
              <a:rPr lang="de-DE" dirty="0"/>
              <a:t>Fließtext</a:t>
            </a:r>
          </a:p>
          <a:p>
            <a:pPr lvl="2"/>
            <a:r>
              <a:rPr lang="de-DE" dirty="0"/>
              <a:t>Aufzählungen</a:t>
            </a:r>
          </a:p>
          <a:p>
            <a:pPr lvl="3"/>
            <a:r>
              <a:rPr lang="de-DE" dirty="0"/>
              <a:t>Beschriftungen</a:t>
            </a:r>
          </a:p>
        </p:txBody>
      </p:sp>
      <p:sp>
        <p:nvSpPr>
          <p:cNvPr id="3" name="Textplatzhalter 2">
            <a:extLst>
              <a:ext uri="{FF2B5EF4-FFF2-40B4-BE49-F238E27FC236}">
                <a16:creationId xmlns:a16="http://schemas.microsoft.com/office/drawing/2014/main" id="{75D288C7-07E1-4D8E-85DD-44935DB34850}"/>
              </a:ext>
            </a:extLst>
          </p:cNvPr>
          <p:cNvSpPr>
            <a:spLocks noGrp="1"/>
          </p:cNvSpPr>
          <p:nvPr>
            <p:ph type="body" sz="quarter" idx="11" hasCustomPrompt="1"/>
          </p:nvPr>
        </p:nvSpPr>
        <p:spPr>
          <a:xfrm>
            <a:off x="720000" y="4318720"/>
            <a:ext cx="19080000" cy="1223962"/>
          </a:xfrm>
          <a:prstGeom prst="rect">
            <a:avLst/>
          </a:prstGeom>
        </p:spPr>
        <p:txBody>
          <a:bodyPr anchor="ctr" anchorCtr="0"/>
          <a:lstStyle>
            <a:lvl1pPr marL="0" indent="0">
              <a:lnSpc>
                <a:spcPct val="100000"/>
              </a:lnSpc>
              <a:spcBef>
                <a:spcPts val="0"/>
              </a:spcBef>
              <a:buFontTx/>
              <a:buNone/>
              <a:defRPr sz="3200">
                <a:solidFill>
                  <a:schemeClr val="bg1"/>
                </a:solidFill>
              </a:defRPr>
            </a:lvl1pPr>
          </a:lstStyle>
          <a:p>
            <a:pPr lvl="0"/>
            <a:r>
              <a:rPr lang="de-DE" dirty="0"/>
              <a:t>Autoren</a:t>
            </a:r>
          </a:p>
        </p:txBody>
      </p:sp>
      <p:sp>
        <p:nvSpPr>
          <p:cNvPr id="9" name="Textplatzhalter 2">
            <a:extLst>
              <a:ext uri="{FF2B5EF4-FFF2-40B4-BE49-F238E27FC236}">
                <a16:creationId xmlns:a16="http://schemas.microsoft.com/office/drawing/2014/main" id="{5C65F15B-795C-41F7-8F0C-4FB8C4F9AA95}"/>
              </a:ext>
            </a:extLst>
          </p:cNvPr>
          <p:cNvSpPr>
            <a:spLocks noGrp="1"/>
          </p:cNvSpPr>
          <p:nvPr>
            <p:ph type="body" sz="quarter" idx="12" hasCustomPrompt="1"/>
          </p:nvPr>
        </p:nvSpPr>
        <p:spPr>
          <a:xfrm>
            <a:off x="720000" y="5667631"/>
            <a:ext cx="19080000" cy="1549143"/>
          </a:xfrm>
          <a:prstGeom prst="rect">
            <a:avLst/>
          </a:prstGeom>
        </p:spPr>
        <p:txBody>
          <a:bodyPr anchor="ctr" anchorCtr="0"/>
          <a:lstStyle>
            <a:lvl1pPr marL="0" indent="0">
              <a:lnSpc>
                <a:spcPct val="100000"/>
              </a:lnSpc>
              <a:spcBef>
                <a:spcPts val="0"/>
              </a:spcBef>
              <a:buFontTx/>
              <a:buNone/>
              <a:defRPr sz="3200">
                <a:solidFill>
                  <a:schemeClr val="bg1"/>
                </a:solidFill>
              </a:defRPr>
            </a:lvl1pPr>
          </a:lstStyle>
          <a:p>
            <a:pPr lvl="0"/>
            <a:r>
              <a:rPr lang="de-DE" dirty="0"/>
              <a:t>Fakultäten</a:t>
            </a:r>
          </a:p>
        </p:txBody>
      </p:sp>
    </p:spTree>
    <p:extLst>
      <p:ext uri="{BB962C8B-B14F-4D97-AF65-F5344CB8AC3E}">
        <p14:creationId xmlns:p14="http://schemas.microsoft.com/office/powerpoint/2010/main" val="35071395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qmat - Poster Vorl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569A352-8604-43F1-8561-8C83A2B7619B}"/>
              </a:ext>
            </a:extLst>
          </p:cNvPr>
          <p:cNvSpPr>
            <a:spLocks noGrp="1"/>
          </p:cNvSpPr>
          <p:nvPr>
            <p:ph type="title" hasCustomPrompt="1"/>
          </p:nvPr>
        </p:nvSpPr>
        <p:spPr>
          <a:xfrm>
            <a:off x="719138" y="719847"/>
            <a:ext cx="19080000" cy="3723566"/>
          </a:xfrm>
          <a:prstGeom prst="rect">
            <a:avLst/>
          </a:prstGeom>
        </p:spPr>
        <p:txBody>
          <a:bodyPr vert="horz" lIns="0" tIns="0" rIns="0" bIns="0" rtlCol="0" anchor="ctr">
            <a:normAutofit/>
          </a:bodyPr>
          <a:lstStyle>
            <a:lvl1pPr>
              <a:defRPr/>
            </a:lvl1pPr>
          </a:lstStyle>
          <a:p>
            <a:r>
              <a:rPr lang="de-DE" dirty="0" err="1"/>
              <a:t>Postertitel</a:t>
            </a:r>
            <a:endParaRPr lang="en-US" dirty="0"/>
          </a:p>
        </p:txBody>
      </p:sp>
      <p:sp>
        <p:nvSpPr>
          <p:cNvPr id="11" name="Textplatzhalter 10">
            <a:extLst>
              <a:ext uri="{FF2B5EF4-FFF2-40B4-BE49-F238E27FC236}">
                <a16:creationId xmlns:a16="http://schemas.microsoft.com/office/drawing/2014/main" id="{CF86E8EB-1D14-4E94-B970-584BC816125F}"/>
              </a:ext>
            </a:extLst>
          </p:cNvPr>
          <p:cNvSpPr>
            <a:spLocks noGrp="1"/>
          </p:cNvSpPr>
          <p:nvPr>
            <p:ph type="body" sz="quarter" idx="10" hasCustomPrompt="1"/>
          </p:nvPr>
        </p:nvSpPr>
        <p:spPr>
          <a:xfrm>
            <a:off x="719138" y="7577138"/>
            <a:ext cx="14238287" cy="3731270"/>
          </a:xfrm>
          <a:prstGeom prst="rect">
            <a:avLst/>
          </a:prstGeom>
          <a:solidFill>
            <a:schemeClr val="bg1"/>
          </a:solidFill>
        </p:spPr>
        <p:txBody>
          <a:bodyPr lIns="360000" tIns="720000" rIns="360000" bIns="360000">
            <a:spAutoFit/>
          </a:bodyPr>
          <a:lstStyle>
            <a:lvl1pPr marL="0" indent="0">
              <a:spcBef>
                <a:spcPts val="0"/>
              </a:spcBef>
              <a:spcAft>
                <a:spcPts val="3000"/>
              </a:spcAft>
              <a:buNone/>
              <a:defRPr sz="4000">
                <a:latin typeface="+mj-lt"/>
              </a:defRPr>
            </a:lvl1pPr>
            <a:lvl2pPr marL="0" indent="0">
              <a:spcBef>
                <a:spcPts val="0"/>
              </a:spcBef>
              <a:spcAft>
                <a:spcPts val="1600"/>
              </a:spcAft>
              <a:buClr>
                <a:srgbClr val="007FB6"/>
              </a:buClr>
              <a:buFontTx/>
              <a:buNone/>
              <a:defRPr sz="3200"/>
            </a:lvl2pPr>
            <a:lvl3pPr marL="540000" indent="-360000">
              <a:spcBef>
                <a:spcPts val="0"/>
              </a:spcBef>
              <a:spcAft>
                <a:spcPts val="1600"/>
              </a:spcAft>
              <a:buClr>
                <a:srgbClr val="007FB6"/>
              </a:buClr>
              <a:buFont typeface="Wingdings" panose="05000000000000000000" pitchFamily="2" charset="2"/>
              <a:buChar char="§"/>
              <a:defRPr sz="3200"/>
            </a:lvl3pPr>
            <a:lvl4pPr marL="1080000" indent="-360000">
              <a:spcBef>
                <a:spcPts val="0"/>
              </a:spcBef>
              <a:spcAft>
                <a:spcPts val="1600"/>
              </a:spcAft>
              <a:buClr>
                <a:srgbClr val="007FB6"/>
              </a:buClr>
              <a:buFont typeface="Wingdings" panose="05000000000000000000" pitchFamily="2" charset="2"/>
              <a:buChar char="§"/>
              <a:defRPr sz="2400"/>
            </a:lvl4pPr>
            <a:lvl5pPr marL="1620000" indent="-360000">
              <a:buClr>
                <a:srgbClr val="007FB6"/>
              </a:buClr>
              <a:buFont typeface="Wingdings" panose="05000000000000000000" pitchFamily="2" charset="2"/>
              <a:buChar char="§"/>
              <a:defRPr sz="2000"/>
            </a:lvl5pPr>
          </a:lstStyle>
          <a:p>
            <a:pPr lvl="0"/>
            <a:r>
              <a:rPr lang="de-DE" dirty="0"/>
              <a:t>Inhalt Überschrift</a:t>
            </a:r>
          </a:p>
          <a:p>
            <a:pPr lvl="1"/>
            <a:r>
              <a:rPr lang="de-DE" dirty="0"/>
              <a:t>Fließtext</a:t>
            </a:r>
          </a:p>
          <a:p>
            <a:pPr lvl="2"/>
            <a:r>
              <a:rPr lang="de-DE" dirty="0"/>
              <a:t>Aufzählungen</a:t>
            </a:r>
          </a:p>
          <a:p>
            <a:pPr lvl="3"/>
            <a:r>
              <a:rPr lang="de-DE" dirty="0"/>
              <a:t>Beschriftungen</a:t>
            </a:r>
          </a:p>
        </p:txBody>
      </p:sp>
      <p:sp>
        <p:nvSpPr>
          <p:cNvPr id="3" name="Textplatzhalter 2">
            <a:extLst>
              <a:ext uri="{FF2B5EF4-FFF2-40B4-BE49-F238E27FC236}">
                <a16:creationId xmlns:a16="http://schemas.microsoft.com/office/drawing/2014/main" id="{75D288C7-07E1-4D8E-85DD-44935DB34850}"/>
              </a:ext>
            </a:extLst>
          </p:cNvPr>
          <p:cNvSpPr>
            <a:spLocks noGrp="1"/>
          </p:cNvSpPr>
          <p:nvPr>
            <p:ph type="body" sz="quarter" idx="11" hasCustomPrompt="1"/>
          </p:nvPr>
        </p:nvSpPr>
        <p:spPr>
          <a:xfrm>
            <a:off x="720000" y="4318720"/>
            <a:ext cx="19080000" cy="1223962"/>
          </a:xfrm>
          <a:prstGeom prst="rect">
            <a:avLst/>
          </a:prstGeom>
        </p:spPr>
        <p:txBody>
          <a:bodyPr anchor="ctr" anchorCtr="0"/>
          <a:lstStyle>
            <a:lvl1pPr marL="0" indent="0">
              <a:lnSpc>
                <a:spcPct val="100000"/>
              </a:lnSpc>
              <a:spcBef>
                <a:spcPts val="0"/>
              </a:spcBef>
              <a:buFontTx/>
              <a:buNone/>
              <a:defRPr sz="3200">
                <a:solidFill>
                  <a:schemeClr val="bg1"/>
                </a:solidFill>
              </a:defRPr>
            </a:lvl1pPr>
          </a:lstStyle>
          <a:p>
            <a:pPr lvl="0"/>
            <a:r>
              <a:rPr lang="de-DE" dirty="0"/>
              <a:t>Autoren</a:t>
            </a:r>
          </a:p>
        </p:txBody>
      </p:sp>
      <p:sp>
        <p:nvSpPr>
          <p:cNvPr id="9" name="Textplatzhalter 2">
            <a:extLst>
              <a:ext uri="{FF2B5EF4-FFF2-40B4-BE49-F238E27FC236}">
                <a16:creationId xmlns:a16="http://schemas.microsoft.com/office/drawing/2014/main" id="{5C65F15B-795C-41F7-8F0C-4FB8C4F9AA95}"/>
              </a:ext>
            </a:extLst>
          </p:cNvPr>
          <p:cNvSpPr>
            <a:spLocks noGrp="1"/>
          </p:cNvSpPr>
          <p:nvPr>
            <p:ph type="body" sz="quarter" idx="12" hasCustomPrompt="1"/>
          </p:nvPr>
        </p:nvSpPr>
        <p:spPr>
          <a:xfrm>
            <a:off x="720000" y="5667631"/>
            <a:ext cx="19080000" cy="1549143"/>
          </a:xfrm>
          <a:prstGeom prst="rect">
            <a:avLst/>
          </a:prstGeom>
        </p:spPr>
        <p:txBody>
          <a:bodyPr anchor="ctr" anchorCtr="0"/>
          <a:lstStyle>
            <a:lvl1pPr marL="0" indent="0">
              <a:lnSpc>
                <a:spcPct val="100000"/>
              </a:lnSpc>
              <a:spcBef>
                <a:spcPts val="0"/>
              </a:spcBef>
              <a:buFontTx/>
              <a:buNone/>
              <a:defRPr sz="3200">
                <a:solidFill>
                  <a:schemeClr val="bg1"/>
                </a:solidFill>
              </a:defRPr>
            </a:lvl1pPr>
          </a:lstStyle>
          <a:p>
            <a:pPr lvl="0"/>
            <a:r>
              <a:rPr lang="de-DE" dirty="0"/>
              <a:t>Fakultäten</a:t>
            </a:r>
          </a:p>
        </p:txBody>
      </p:sp>
    </p:spTree>
    <p:extLst>
      <p:ext uri="{BB962C8B-B14F-4D97-AF65-F5344CB8AC3E}">
        <p14:creationId xmlns:p14="http://schemas.microsoft.com/office/powerpoint/2010/main" val="34787366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8.sv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rgbClr val="2B4C76"/>
            </a:gs>
            <a:gs pos="100000">
              <a:srgbClr val="009875"/>
            </a:gs>
            <a:gs pos="43000">
              <a:srgbClr val="007FB6"/>
            </a:gs>
          </a:gsLst>
          <a:lin ang="8400000" scaled="0"/>
          <a:tileRect/>
        </a:gra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6317D98-CCC9-4C05-A4D8-17508E91561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80601" y="1502016"/>
            <a:ext cx="9073887" cy="2429333"/>
          </a:xfrm>
          <a:prstGeom prst="rect">
            <a:avLst/>
          </a:prstGeom>
        </p:spPr>
      </p:pic>
      <p:pic>
        <p:nvPicPr>
          <p:cNvPr id="8" name="Grafik 7">
            <a:extLst>
              <a:ext uri="{FF2B5EF4-FFF2-40B4-BE49-F238E27FC236}">
                <a16:creationId xmlns:a16="http://schemas.microsoft.com/office/drawing/2014/main" id="{2A0E12AE-0351-4310-8086-C6CD5F8AFD3C}"/>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56390" y="4490340"/>
            <a:ext cx="3851762" cy="1570334"/>
          </a:xfrm>
          <a:prstGeom prst="rect">
            <a:avLst/>
          </a:prstGeom>
        </p:spPr>
      </p:pic>
      <p:pic>
        <p:nvPicPr>
          <p:cNvPr id="10" name="Grafik 9">
            <a:extLst>
              <a:ext uri="{FF2B5EF4-FFF2-40B4-BE49-F238E27FC236}">
                <a16:creationId xmlns:a16="http://schemas.microsoft.com/office/drawing/2014/main" id="{E301C276-50F7-40C8-BE15-61D4AB199E6A}"/>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64600" y="4785868"/>
            <a:ext cx="2223681" cy="974062"/>
          </a:xfrm>
          <a:prstGeom prst="rect">
            <a:avLst/>
          </a:prstGeom>
        </p:spPr>
      </p:pic>
    </p:spTree>
    <p:extLst>
      <p:ext uri="{BB962C8B-B14F-4D97-AF65-F5344CB8AC3E}">
        <p14:creationId xmlns:p14="http://schemas.microsoft.com/office/powerpoint/2010/main" val="302401369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027487" rtl="0" eaLnBrk="1" latinLnBrk="0" hangingPunct="1">
        <a:lnSpc>
          <a:spcPct val="90000"/>
        </a:lnSpc>
        <a:spcBef>
          <a:spcPct val="0"/>
        </a:spcBef>
        <a:buNone/>
        <a:defRPr sz="8000" kern="1200">
          <a:solidFill>
            <a:schemeClr val="bg1"/>
          </a:solidFill>
          <a:latin typeface="Bitter" panose="02000000000000000000" pitchFamily="2" charset="0"/>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3" userDrawn="1">
          <p15:clr>
            <a:srgbClr val="F26B43"/>
          </p15:clr>
        </p15:guide>
        <p15:guide id="2" pos="453" userDrawn="1">
          <p15:clr>
            <a:srgbClr val="F26B43"/>
          </p15:clr>
        </p15:guide>
        <p15:guide id="3" pos="18617" userDrawn="1">
          <p15:clr>
            <a:srgbClr val="F26B43"/>
          </p15:clr>
        </p15:guide>
        <p15:guide id="4" orient="horz" pos="26508" userDrawn="1">
          <p15:clr>
            <a:srgbClr val="F26B43"/>
          </p15:clr>
        </p15:guide>
        <p15:guide id="5" pos="9649" userDrawn="1">
          <p15:clr>
            <a:srgbClr val="F26B43"/>
          </p15:clr>
        </p15:guide>
        <p15:guide id="6" pos="9422" userDrawn="1">
          <p15:clr>
            <a:srgbClr val="F26B43"/>
          </p15:clr>
        </p15:guide>
        <p15:guide id="7" orient="horz" pos="2799" userDrawn="1">
          <p15:clr>
            <a:srgbClr val="F26B43"/>
          </p15:clr>
        </p15:guide>
        <p15:guide id="8" orient="horz" pos="3570" userDrawn="1">
          <p15:clr>
            <a:srgbClr val="F26B43"/>
          </p15:clr>
        </p15:guide>
        <p15:guide id="10" orient="horz" pos="4773" userDrawn="1">
          <p15:clr>
            <a:srgbClr val="F26B43"/>
          </p15:clr>
        </p15:guide>
        <p15:guide id="12" orient="horz" pos="43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3277">
              <a:srgbClr val="3DA5D3"/>
            </a:gs>
            <a:gs pos="12000">
              <a:srgbClr val="2B4C76"/>
            </a:gs>
            <a:gs pos="43000">
              <a:srgbClr val="007FB6"/>
            </a:gs>
          </a:gsLst>
          <a:lin ang="8400000" scaled="0"/>
          <a:tileRect/>
        </a:gra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069E631-F0D0-4B38-984D-17F16B1DF6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 y="77986"/>
            <a:ext cx="30275213" cy="42796757"/>
          </a:xfrm>
          <a:prstGeom prst="rect">
            <a:avLst/>
          </a:prstGeom>
        </p:spPr>
      </p:pic>
      <p:pic>
        <p:nvPicPr>
          <p:cNvPr id="11" name="Grafik 10">
            <a:extLst>
              <a:ext uri="{FF2B5EF4-FFF2-40B4-BE49-F238E27FC236}">
                <a16:creationId xmlns:a16="http://schemas.microsoft.com/office/drawing/2014/main" id="{23A2DC7D-68C5-48F9-B488-87BA3D66060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80601" y="1502016"/>
            <a:ext cx="9073887" cy="2429333"/>
          </a:xfrm>
          <a:prstGeom prst="rect">
            <a:avLst/>
          </a:prstGeom>
        </p:spPr>
      </p:pic>
      <p:pic>
        <p:nvPicPr>
          <p:cNvPr id="14" name="Grafik 13">
            <a:extLst>
              <a:ext uri="{FF2B5EF4-FFF2-40B4-BE49-F238E27FC236}">
                <a16:creationId xmlns:a16="http://schemas.microsoft.com/office/drawing/2014/main" id="{E0D7444E-4937-48E2-A226-C55CE6D4A595}"/>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956390" y="4490340"/>
            <a:ext cx="3851762" cy="1570334"/>
          </a:xfrm>
          <a:prstGeom prst="rect">
            <a:avLst/>
          </a:prstGeom>
        </p:spPr>
      </p:pic>
      <p:pic>
        <p:nvPicPr>
          <p:cNvPr id="15" name="Grafik 14">
            <a:extLst>
              <a:ext uri="{FF2B5EF4-FFF2-40B4-BE49-F238E27FC236}">
                <a16:creationId xmlns:a16="http://schemas.microsoft.com/office/drawing/2014/main" id="{67800A86-6B58-460F-9F85-BB6F5EBA9FC3}"/>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364600" y="4785868"/>
            <a:ext cx="2223681" cy="974062"/>
          </a:xfrm>
          <a:prstGeom prst="rect">
            <a:avLst/>
          </a:prstGeom>
        </p:spPr>
      </p:pic>
    </p:spTree>
    <p:extLst>
      <p:ext uri="{BB962C8B-B14F-4D97-AF65-F5344CB8AC3E}">
        <p14:creationId xmlns:p14="http://schemas.microsoft.com/office/powerpoint/2010/main" val="249840542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3027487" rtl="0" eaLnBrk="1" latinLnBrk="0" hangingPunct="1">
        <a:lnSpc>
          <a:spcPct val="90000"/>
        </a:lnSpc>
        <a:spcBef>
          <a:spcPct val="0"/>
        </a:spcBef>
        <a:buNone/>
        <a:defRPr sz="8000" kern="1200">
          <a:solidFill>
            <a:schemeClr val="bg1"/>
          </a:solidFill>
          <a:latin typeface="Bitter" panose="02000000000000000000" pitchFamily="2" charset="0"/>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3" userDrawn="1">
          <p15:clr>
            <a:srgbClr val="F26B43"/>
          </p15:clr>
        </p15:guide>
        <p15:guide id="2" pos="453" userDrawn="1">
          <p15:clr>
            <a:srgbClr val="F26B43"/>
          </p15:clr>
        </p15:guide>
        <p15:guide id="3" pos="18617" userDrawn="1">
          <p15:clr>
            <a:srgbClr val="F26B43"/>
          </p15:clr>
        </p15:guide>
        <p15:guide id="4" orient="horz" pos="26508" userDrawn="1">
          <p15:clr>
            <a:srgbClr val="F26B43"/>
          </p15:clr>
        </p15:guide>
        <p15:guide id="5" pos="9649" userDrawn="1">
          <p15:clr>
            <a:srgbClr val="F26B43"/>
          </p15:clr>
        </p15:guide>
        <p15:guide id="6" pos="9422" userDrawn="1">
          <p15:clr>
            <a:srgbClr val="F26B43"/>
          </p15:clr>
        </p15:guide>
        <p15:guide id="7" orient="horz" pos="2799" userDrawn="1">
          <p15:clr>
            <a:srgbClr val="F26B43"/>
          </p15:clr>
        </p15:guide>
        <p15:guide id="8" orient="horz" pos="3570" userDrawn="1">
          <p15:clr>
            <a:srgbClr val="F26B43"/>
          </p15:clr>
        </p15:guide>
        <p15:guide id="10" orient="horz" pos="4773" userDrawn="1">
          <p15:clr>
            <a:srgbClr val="F26B43"/>
          </p15:clr>
        </p15:guide>
        <p15:guide id="12" orient="horz" pos="43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6">
            <a:extLst>
              <a:ext uri="{FF2B5EF4-FFF2-40B4-BE49-F238E27FC236}">
                <a16:creationId xmlns:a16="http://schemas.microsoft.com/office/drawing/2014/main" id="{CC00A4DB-ADE5-4054-B0CE-2AE2D6D400DC}"/>
              </a:ext>
            </a:extLst>
          </p:cNvPr>
          <p:cNvSpPr txBox="1">
            <a:spLocks/>
          </p:cNvSpPr>
          <p:nvPr/>
        </p:nvSpPr>
        <p:spPr>
          <a:xfrm>
            <a:off x="719138" y="34264800"/>
            <a:ext cx="14238287" cy="7819116"/>
          </a:xfrm>
          <a:prstGeom prst="rect">
            <a:avLst/>
          </a:prstGeom>
          <a:solidFill>
            <a:schemeClr val="bg1"/>
          </a:solidFill>
        </p:spPr>
        <p:txBody>
          <a:bodyPr lIns="360000" tIns="720000" rIns="360000" bIns="360000">
            <a:noAutofit/>
          </a:bodyPr>
          <a:lstStyle>
            <a:lvl1pPr marL="0" indent="0" algn="l" defTabSz="3027487" rtl="0" eaLnBrk="1" latinLnBrk="0" hangingPunct="1">
              <a:lnSpc>
                <a:spcPct val="90000"/>
              </a:lnSpc>
              <a:spcBef>
                <a:spcPts val="0"/>
              </a:spcBef>
              <a:spcAft>
                <a:spcPts val="1600"/>
              </a:spcAft>
              <a:buFont typeface="Arial" panose="020B0604020202020204" pitchFamily="34" charset="0"/>
              <a:buNone/>
              <a:defRPr sz="4000" kern="1200">
                <a:solidFill>
                  <a:schemeClr val="tx1"/>
                </a:solidFill>
                <a:latin typeface="+mj-lt"/>
                <a:ea typeface="+mn-ea"/>
                <a:cs typeface="+mn-cs"/>
              </a:defRPr>
            </a:lvl1pPr>
            <a:lvl2pPr marL="0" indent="0" algn="l" defTabSz="3027487" rtl="0" eaLnBrk="1" latinLnBrk="0" hangingPunct="1">
              <a:lnSpc>
                <a:spcPct val="90000"/>
              </a:lnSpc>
              <a:spcBef>
                <a:spcPts val="0"/>
              </a:spcBef>
              <a:buClr>
                <a:srgbClr val="007FB6"/>
              </a:buClr>
              <a:buFontTx/>
              <a:buNone/>
              <a:defRPr sz="3200" kern="1200">
                <a:solidFill>
                  <a:schemeClr val="tx1"/>
                </a:solidFill>
                <a:latin typeface="+mn-lt"/>
                <a:ea typeface="+mn-ea"/>
                <a:cs typeface="+mn-cs"/>
              </a:defRPr>
            </a:lvl2pPr>
            <a:lvl3pPr marL="540000" indent="-360000" algn="l" defTabSz="3027487" rtl="0" eaLnBrk="1" latinLnBrk="0" hangingPunct="1">
              <a:lnSpc>
                <a:spcPct val="90000"/>
              </a:lnSpc>
              <a:spcBef>
                <a:spcPts val="1000"/>
              </a:spcBef>
              <a:buClr>
                <a:srgbClr val="007FB6"/>
              </a:buClr>
              <a:buFont typeface="Wingdings" panose="05000000000000000000" pitchFamily="2" charset="2"/>
              <a:buChar char="§"/>
              <a:defRPr sz="3200" kern="1200">
                <a:solidFill>
                  <a:schemeClr val="tx1"/>
                </a:solidFill>
                <a:latin typeface="+mn-lt"/>
                <a:ea typeface="+mn-ea"/>
                <a:cs typeface="+mn-cs"/>
              </a:defRPr>
            </a:lvl3pPr>
            <a:lvl4pPr marL="1080000" indent="-360000" algn="l" defTabSz="3027487" rtl="0" eaLnBrk="1" latinLnBrk="0" hangingPunct="1">
              <a:lnSpc>
                <a:spcPct val="90000"/>
              </a:lnSpc>
              <a:spcBef>
                <a:spcPts val="1000"/>
              </a:spcBef>
              <a:buClr>
                <a:srgbClr val="007FB6"/>
              </a:buClr>
              <a:buFont typeface="Wingdings" panose="05000000000000000000" pitchFamily="2" charset="2"/>
              <a:buChar char="§"/>
              <a:defRPr sz="2000" kern="1200">
                <a:solidFill>
                  <a:schemeClr val="tx1"/>
                </a:solidFill>
                <a:latin typeface="+mn-lt"/>
                <a:ea typeface="+mn-ea"/>
                <a:cs typeface="+mn-cs"/>
              </a:defRPr>
            </a:lvl4pPr>
            <a:lvl5pPr marL="1620000" indent="-360000" algn="l" defTabSz="3027487" rtl="0" eaLnBrk="1" latinLnBrk="0" hangingPunct="1">
              <a:lnSpc>
                <a:spcPct val="90000"/>
              </a:lnSpc>
              <a:spcBef>
                <a:spcPts val="1655"/>
              </a:spcBef>
              <a:buClr>
                <a:srgbClr val="007FB6"/>
              </a:buClr>
              <a:buFont typeface="Wingdings" panose="05000000000000000000" pitchFamily="2" charset="2"/>
              <a:buChar char="§"/>
              <a:defRPr sz="2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ct val="120000"/>
              </a:lnSpc>
            </a:pPr>
            <a:r>
              <a:rPr lang="de-DE" dirty="0">
                <a:latin typeface="Calibri" panose="020F0502020204030204" pitchFamily="34" charset="0"/>
                <a:cs typeface="Calibri" panose="020F0502020204030204" pitchFamily="34" charset="0"/>
              </a:rPr>
              <a:t>Text box </a:t>
            </a:r>
            <a:r>
              <a:rPr lang="de-DE" dirty="0" err="1">
                <a:latin typeface="Calibri" panose="020F0502020204030204" pitchFamily="34" charset="0"/>
                <a:cs typeface="Calibri" panose="020F0502020204030204" pitchFamily="34" charset="0"/>
              </a:rPr>
              <a:t>images</a:t>
            </a:r>
            <a:endParaRPr lang="de-DE" sz="4000" dirty="0">
              <a:latin typeface="Calibri" panose="020F0502020204030204" pitchFamily="34" charset="0"/>
              <a:cs typeface="Calibri" panose="020F0502020204030204" pitchFamily="34" charset="0"/>
            </a:endParaRPr>
          </a:p>
          <a:p>
            <a:pPr>
              <a:lnSpc>
                <a:spcPct val="120000"/>
              </a:lnSpc>
            </a:pPr>
            <a:r>
              <a:rPr lang="en-US" sz="3200" dirty="0">
                <a:latin typeface="Calibri" panose="020F0502020204030204" pitchFamily="34" charset="0"/>
                <a:cs typeface="Calibri" panose="020F0502020204030204" pitchFamily="34" charset="0"/>
              </a:rPr>
              <a:t>If there is to be an image next to the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continuous text, the line breaks must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be set manually. (Power Point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unfortunately cannot wrap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automatically.) Please use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Shift+Enter</a:t>
            </a:r>
            <a:r>
              <a:rPr lang="en-US" sz="3200" dirty="0">
                <a:latin typeface="Calibri" panose="020F0502020204030204" pitchFamily="34" charset="0"/>
                <a:cs typeface="Calibri" panose="020F0502020204030204" pitchFamily="34" charset="0"/>
              </a:rPr>
              <a:t>" for this, with a normal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Enter a new paragraph will be started</a:t>
            </a:r>
            <a:r>
              <a:rPr lang="de-DE" sz="3200" dirty="0">
                <a:latin typeface="Calibri" panose="020F0502020204030204" pitchFamily="34" charset="0"/>
                <a:cs typeface="Calibri" panose="020F0502020204030204" pitchFamily="34" charset="0"/>
              </a:rPr>
              <a:t>. </a:t>
            </a:r>
            <a:endParaRPr lang="de-DE" sz="3200" b="1" dirty="0">
              <a:latin typeface="Calibri" panose="020F0502020204030204" pitchFamily="34" charset="0"/>
              <a:cs typeface="Calibri" panose="020F0502020204030204" pitchFamily="34" charset="0"/>
            </a:endParaRPr>
          </a:p>
        </p:txBody>
      </p:sp>
      <p:sp>
        <p:nvSpPr>
          <p:cNvPr id="6" name="Titel 5">
            <a:extLst>
              <a:ext uri="{FF2B5EF4-FFF2-40B4-BE49-F238E27FC236}">
                <a16:creationId xmlns:a16="http://schemas.microsoft.com/office/drawing/2014/main" id="{7DFE3B03-E50A-4F40-B1AE-E5C3CCEA9AAB}"/>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This heading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may have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max. 3 lines.</a:t>
            </a:r>
            <a:endParaRPr lang="de-DE" b="1" dirty="0">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195A315E-B23D-4E0E-B23A-D6F6A1231A9D}"/>
              </a:ext>
            </a:extLst>
          </p:cNvPr>
          <p:cNvSpPr>
            <a:spLocks noGrp="1"/>
          </p:cNvSpPr>
          <p:nvPr>
            <p:ph type="body" sz="quarter" idx="10"/>
          </p:nvPr>
        </p:nvSpPr>
        <p:spPr>
          <a:xfrm>
            <a:off x="719138" y="15566400"/>
            <a:ext cx="14238287" cy="18338442"/>
          </a:xfrm>
        </p:spPr>
        <p:txBody>
          <a:bodyPr>
            <a:noAutofit/>
          </a:bodyPr>
          <a:lstStyle/>
          <a:p>
            <a:r>
              <a:rPr lang="en-US" dirty="0">
                <a:latin typeface="Calibri" panose="020F0502020204030204" pitchFamily="34" charset="0"/>
                <a:cs typeface="Calibri" panose="020F0502020204030204" pitchFamily="34" charset="0"/>
              </a:rPr>
              <a:t>Information on how to use the text box</a:t>
            </a:r>
            <a:endParaRPr lang="de-DE" sz="3200" dirty="0">
              <a:latin typeface="Calibri" panose="020F0502020204030204" pitchFamily="34" charset="0"/>
              <a:cs typeface="Calibri" panose="020F0502020204030204" pitchFamily="34" charset="0"/>
            </a:endParaRPr>
          </a:p>
          <a:p>
            <a:pPr>
              <a:lnSpc>
                <a:spcPct val="120000"/>
              </a:lnSpc>
            </a:pPr>
            <a:r>
              <a:rPr lang="de-DE" sz="3400" dirty="0">
                <a:latin typeface="Calibri" panose="020F0502020204030204" pitchFamily="34" charset="0"/>
                <a:cs typeface="Calibri" panose="020F0502020204030204" pitchFamily="34" charset="0"/>
              </a:rPr>
              <a:t>The </a:t>
            </a:r>
            <a:r>
              <a:rPr lang="de-DE" sz="3400" dirty="0" err="1">
                <a:latin typeface="Calibri" panose="020F0502020204030204" pitchFamily="34" charset="0"/>
                <a:cs typeface="Calibri" panose="020F0502020204030204" pitchFamily="34" charset="0"/>
              </a:rPr>
              <a:t>text</a:t>
            </a:r>
            <a:r>
              <a:rPr lang="de-DE" sz="3400" dirty="0">
                <a:latin typeface="Calibri" panose="020F0502020204030204" pitchFamily="34" charset="0"/>
                <a:cs typeface="Calibri" panose="020F0502020204030204" pitchFamily="34" charset="0"/>
              </a:rPr>
              <a:t> box:</a:t>
            </a:r>
          </a:p>
          <a:p>
            <a:pPr marL="457200" indent="-457200">
              <a:lnSpc>
                <a:spcPct val="120000"/>
              </a:lnSpc>
              <a:buFont typeface="Wingdings" panose="05000000000000000000" pitchFamily="2" charset="2"/>
              <a:buChar char="§"/>
            </a:pPr>
            <a:r>
              <a:rPr lang="en-US" sz="3200" dirty="0">
                <a:latin typeface="Calibri" panose="020F0502020204030204" pitchFamily="34" charset="0"/>
                <a:cs typeface="Calibri" panose="020F0502020204030204" pitchFamily="34" charset="0"/>
              </a:rPr>
              <a:t>Power Point distinguishes between selecting the text box and selecting the text elements in the box. In the following examples, make sure that you have selected the text box and not its contents</a:t>
            </a:r>
            <a:r>
              <a:rPr lang="de-DE" sz="3200" dirty="0">
                <a:latin typeface="Calibri" panose="020F0502020204030204" pitchFamily="34" charset="0"/>
                <a:cs typeface="Calibri" panose="020F0502020204030204" pitchFamily="34" charset="0"/>
              </a:rPr>
              <a:t>.</a:t>
            </a:r>
          </a:p>
          <a:p>
            <a:pPr marL="457200" indent="-457200">
              <a:lnSpc>
                <a:spcPct val="120000"/>
              </a:lnSpc>
              <a:buFont typeface="Wingdings" panose="05000000000000000000" pitchFamily="2" charset="2"/>
              <a:buChar char="§"/>
            </a:pPr>
            <a:r>
              <a:rPr lang="en-US" sz="3200" dirty="0">
                <a:latin typeface="Calibri" panose="020F0502020204030204" pitchFamily="34" charset="0"/>
                <a:cs typeface="Calibri" panose="020F0502020204030204" pitchFamily="34" charset="0"/>
              </a:rPr>
              <a:t>The text box automatically grows with its content. If the text box is to be extended in order to insert images or graphics, then the box can be extended downwards manually. To do this, press the right mouse button and select "Size and position". There, under "Text box" the field "Do not adjust size automatically” can be selected</a:t>
            </a:r>
            <a:r>
              <a:rPr lang="de-DE" sz="3200" dirty="0">
                <a:latin typeface="Calibri" panose="020F0502020204030204" pitchFamily="34" charset="0"/>
                <a:cs typeface="Calibri" panose="020F0502020204030204" pitchFamily="34" charset="0"/>
              </a:rPr>
              <a:t>.</a:t>
            </a:r>
          </a:p>
          <a:p>
            <a:pPr marL="457200" indent="-457200">
              <a:lnSpc>
                <a:spcPct val="120000"/>
              </a:lnSpc>
              <a:buFont typeface="Wingdings" panose="05000000000000000000" pitchFamily="2" charset="2"/>
              <a:buChar char="§"/>
            </a:pPr>
            <a:r>
              <a:rPr lang="en-US" sz="3200" dirty="0" err="1">
                <a:latin typeface="Calibri" panose="020F0502020204030204" pitchFamily="34" charset="0"/>
                <a:cs typeface="Calibri" panose="020F0502020204030204" pitchFamily="34" charset="0"/>
              </a:rPr>
              <a:t>Copy+Paste</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ctrl+c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ctrl+v</a:t>
            </a:r>
            <a:r>
              <a:rPr lang="en-US" sz="3200" dirty="0">
                <a:latin typeface="Calibri" panose="020F0502020204030204" pitchFamily="34" charset="0"/>
                <a:cs typeface="Calibri" panose="020F0502020204030204" pitchFamily="34" charset="0"/>
              </a:rPr>
              <a:t>") is the easiest way to create new boxes. To keep the two-column layout, align the text box with the vertical guides. You are supported by the magnetic guides. If the guides are hidden, move the mouse arrow until it hovers over the blue background and press the right mouse button. Select "Guide lines" from the "Grid and guide lines" menu</a:t>
            </a:r>
            <a:r>
              <a:rPr lang="de-DE" sz="3200" dirty="0">
                <a:latin typeface="Calibri" panose="020F0502020204030204" pitchFamily="34" charset="0"/>
                <a:cs typeface="Calibri" panose="020F0502020204030204" pitchFamily="34" charset="0"/>
              </a:rPr>
              <a:t>.</a:t>
            </a:r>
          </a:p>
          <a:p>
            <a:pPr marL="457200" indent="-457200">
              <a:lnSpc>
                <a:spcPct val="120000"/>
              </a:lnSpc>
              <a:buFont typeface="Wingdings" panose="05000000000000000000" pitchFamily="2" charset="2"/>
              <a:buChar char="§"/>
            </a:pPr>
            <a:r>
              <a:rPr lang="en-US" sz="3200" dirty="0">
                <a:latin typeface="Calibri" panose="020F0502020204030204" pitchFamily="34" charset="0"/>
                <a:cs typeface="Calibri" panose="020F0502020204030204" pitchFamily="34" charset="0"/>
              </a:rPr>
              <a:t>To set up the spacing between the individual text boxes, move the top edge of the text box up until it lines up precisely with the previous box. Then press the right mouse button and select "Size and Position". There you will find the field "Vertical position" under "Position". Add 1cm to the indicated value</a:t>
            </a:r>
            <a:r>
              <a:rPr lang="de-DE" sz="3200" dirty="0">
                <a:latin typeface="Calibri" panose="020F0502020204030204" pitchFamily="34" charset="0"/>
                <a:cs typeface="Calibri" panose="020F0502020204030204" pitchFamily="34" charset="0"/>
              </a:rPr>
              <a:t>.</a:t>
            </a:r>
            <a:endParaRPr lang="de-DE" sz="3200" b="1" dirty="0">
              <a:latin typeface="Calibri" panose="020F0502020204030204" pitchFamily="34" charset="0"/>
              <a:cs typeface="Calibri" panose="020F0502020204030204" pitchFamily="34" charset="0"/>
            </a:endParaRPr>
          </a:p>
        </p:txBody>
      </p:sp>
      <p:sp>
        <p:nvSpPr>
          <p:cNvPr id="8" name="Textplatzhalter 7">
            <a:extLst>
              <a:ext uri="{FF2B5EF4-FFF2-40B4-BE49-F238E27FC236}">
                <a16:creationId xmlns:a16="http://schemas.microsoft.com/office/drawing/2014/main" id="{C7DFE489-2418-4FDF-9FC5-1D116D42BD61}"/>
              </a:ext>
            </a:extLst>
          </p:cNvPr>
          <p:cNvSpPr>
            <a:spLocks noGrp="1"/>
          </p:cNvSpPr>
          <p:nvPr>
            <p:ph type="body" sz="quarter" idx="11"/>
          </p:nvPr>
        </p:nvSpPr>
        <p:spPr/>
        <p:txBody>
          <a:bodyPr>
            <a:normAutofit/>
          </a:bodyPr>
          <a:lstStyle/>
          <a:p>
            <a:r>
              <a:rPr lang="en-US" dirty="0">
                <a:latin typeface="Calibri" panose="020F0502020204030204" pitchFamily="34" charset="0"/>
                <a:cs typeface="Calibri" panose="020F0502020204030204" pitchFamily="34" charset="0"/>
              </a:rPr>
              <a:t>Authors: Two lines are provided for authors. If there are more, the text will be automatically reduced in size. (Please avoid)</a:t>
            </a:r>
            <a:endParaRPr lang="de-DE" dirty="0">
              <a:latin typeface="Calibri" panose="020F0502020204030204" pitchFamily="34" charset="0"/>
              <a:cs typeface="Calibri" panose="020F0502020204030204" pitchFamily="34" charset="0"/>
            </a:endParaRPr>
          </a:p>
        </p:txBody>
      </p:sp>
      <p:sp>
        <p:nvSpPr>
          <p:cNvPr id="9" name="Textplatzhalter 8">
            <a:extLst>
              <a:ext uri="{FF2B5EF4-FFF2-40B4-BE49-F238E27FC236}">
                <a16:creationId xmlns:a16="http://schemas.microsoft.com/office/drawing/2014/main" id="{85A9805F-1E29-4815-8B69-81C27CEE27EB}"/>
              </a:ext>
            </a:extLst>
          </p:cNvPr>
          <p:cNvSpPr>
            <a:spLocks noGrp="1"/>
          </p:cNvSpPr>
          <p:nvPr>
            <p:ph type="body" sz="quarter" idx="12"/>
          </p:nvPr>
        </p:nvSpPr>
        <p:spPr/>
        <p:txBody>
          <a:bodyPr>
            <a:normAutofit/>
          </a:bodyPr>
          <a:lstStyle/>
          <a:p>
            <a:r>
              <a:rPr lang="en-US" dirty="0">
                <a:latin typeface="Calibri" panose="020F0502020204030204" pitchFamily="34" charset="0"/>
                <a:cs typeface="Calibri" panose="020F0502020204030204" pitchFamily="34" charset="0"/>
              </a:rPr>
              <a:t>Affiliations: Two lines are also provided here. If there are more, the text will be reduced automatically. (Please avoid)</a:t>
            </a:r>
            <a:endParaRPr lang="de-DE" dirty="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F36F1274-2C20-45F7-B193-DEDC3A7B19F3}"/>
              </a:ext>
            </a:extLst>
          </p:cNvPr>
          <p:cNvSpPr/>
          <p:nvPr/>
        </p:nvSpPr>
        <p:spPr>
          <a:xfrm>
            <a:off x="8426906" y="34624758"/>
            <a:ext cx="6139539" cy="709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alibri" panose="020F0502020204030204" pitchFamily="34" charset="0"/>
                <a:cs typeface="Calibri" panose="020F0502020204030204" pitchFamily="34" charset="0"/>
              </a:rPr>
              <a:t>Image</a:t>
            </a:r>
            <a:br>
              <a:rPr lang="de-DE" sz="32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Distance</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from</a:t>
            </a:r>
            <a:r>
              <a:rPr lang="de-DE" sz="2400" dirty="0">
                <a:solidFill>
                  <a:schemeClr val="tx1"/>
                </a:solidFill>
                <a:latin typeface="Calibri" panose="020F0502020204030204" pitchFamily="34" charset="0"/>
                <a:cs typeface="Calibri" panose="020F0502020204030204" pitchFamily="34" charset="0"/>
              </a:rPr>
              <a:t> </a:t>
            </a:r>
            <a:br>
              <a:rPr lang="de-DE" sz="24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edge</a:t>
            </a:r>
            <a:r>
              <a:rPr lang="de-DE" sz="2400" dirty="0">
                <a:solidFill>
                  <a:schemeClr val="tx1"/>
                </a:solidFill>
                <a:latin typeface="Calibri" panose="020F0502020204030204" pitchFamily="34" charset="0"/>
                <a:cs typeface="Calibri" panose="020F0502020204030204" pitchFamily="34" charset="0"/>
              </a:rPr>
              <a:t> 1cm</a:t>
            </a:r>
          </a:p>
        </p:txBody>
      </p:sp>
      <p:sp>
        <p:nvSpPr>
          <p:cNvPr id="12" name="Textplatzhalter 6">
            <a:extLst>
              <a:ext uri="{FF2B5EF4-FFF2-40B4-BE49-F238E27FC236}">
                <a16:creationId xmlns:a16="http://schemas.microsoft.com/office/drawing/2014/main" id="{BFCED6D2-2129-47A4-8FEB-A2072B1C4E2F}"/>
              </a:ext>
            </a:extLst>
          </p:cNvPr>
          <p:cNvSpPr txBox="1">
            <a:spLocks/>
          </p:cNvSpPr>
          <p:nvPr/>
        </p:nvSpPr>
        <p:spPr>
          <a:xfrm>
            <a:off x="719138" y="7592982"/>
            <a:ext cx="14238287" cy="7613460"/>
          </a:xfrm>
          <a:prstGeom prst="rect">
            <a:avLst/>
          </a:prstGeom>
          <a:solidFill>
            <a:schemeClr val="bg1"/>
          </a:solidFill>
        </p:spPr>
        <p:txBody>
          <a:bodyPr lIns="360000" tIns="720000" rIns="360000" bIns="360000">
            <a:noAutofit/>
          </a:bodyPr>
          <a:lstStyle>
            <a:lvl1pPr marL="0" indent="0" algn="l" defTabSz="3027487" rtl="0" eaLnBrk="1" latinLnBrk="0" hangingPunct="1">
              <a:lnSpc>
                <a:spcPct val="90000"/>
              </a:lnSpc>
              <a:spcBef>
                <a:spcPts val="0"/>
              </a:spcBef>
              <a:spcAft>
                <a:spcPts val="1600"/>
              </a:spcAft>
              <a:buFont typeface="Arial" panose="020B0604020202020204" pitchFamily="34" charset="0"/>
              <a:buNone/>
              <a:defRPr sz="4000" kern="1200">
                <a:solidFill>
                  <a:schemeClr val="tx1"/>
                </a:solidFill>
                <a:latin typeface="+mj-lt"/>
                <a:ea typeface="+mn-ea"/>
                <a:cs typeface="+mn-cs"/>
              </a:defRPr>
            </a:lvl1pPr>
            <a:lvl2pPr marL="0" indent="0" algn="l" defTabSz="3027487" rtl="0" eaLnBrk="1" latinLnBrk="0" hangingPunct="1">
              <a:lnSpc>
                <a:spcPct val="90000"/>
              </a:lnSpc>
              <a:spcBef>
                <a:spcPts val="0"/>
              </a:spcBef>
              <a:buClr>
                <a:srgbClr val="007FB6"/>
              </a:buClr>
              <a:buFontTx/>
              <a:buNone/>
              <a:defRPr sz="3200" kern="1200">
                <a:solidFill>
                  <a:schemeClr val="tx1"/>
                </a:solidFill>
                <a:latin typeface="+mn-lt"/>
                <a:ea typeface="+mn-ea"/>
                <a:cs typeface="+mn-cs"/>
              </a:defRPr>
            </a:lvl2pPr>
            <a:lvl3pPr marL="540000" indent="-360000" algn="l" defTabSz="3027487" rtl="0" eaLnBrk="1" latinLnBrk="0" hangingPunct="1">
              <a:lnSpc>
                <a:spcPct val="90000"/>
              </a:lnSpc>
              <a:spcBef>
                <a:spcPts val="1000"/>
              </a:spcBef>
              <a:buClr>
                <a:srgbClr val="007FB6"/>
              </a:buClr>
              <a:buFont typeface="Wingdings" panose="05000000000000000000" pitchFamily="2" charset="2"/>
              <a:buChar char="§"/>
              <a:defRPr sz="3200" kern="1200">
                <a:solidFill>
                  <a:schemeClr val="tx1"/>
                </a:solidFill>
                <a:latin typeface="+mn-lt"/>
                <a:ea typeface="+mn-ea"/>
                <a:cs typeface="+mn-cs"/>
              </a:defRPr>
            </a:lvl3pPr>
            <a:lvl4pPr marL="1080000" indent="-360000" algn="l" defTabSz="3027487" rtl="0" eaLnBrk="1" latinLnBrk="0" hangingPunct="1">
              <a:lnSpc>
                <a:spcPct val="90000"/>
              </a:lnSpc>
              <a:spcBef>
                <a:spcPts val="1000"/>
              </a:spcBef>
              <a:buClr>
                <a:srgbClr val="007FB6"/>
              </a:buClr>
              <a:buFont typeface="Wingdings" panose="05000000000000000000" pitchFamily="2" charset="2"/>
              <a:buChar char="§"/>
              <a:defRPr sz="2000" kern="1200">
                <a:solidFill>
                  <a:schemeClr val="tx1"/>
                </a:solidFill>
                <a:latin typeface="+mn-lt"/>
                <a:ea typeface="+mn-ea"/>
                <a:cs typeface="+mn-cs"/>
              </a:defRPr>
            </a:lvl4pPr>
            <a:lvl5pPr marL="1620000" indent="-360000" algn="l" defTabSz="3027487" rtl="0" eaLnBrk="1" latinLnBrk="0" hangingPunct="1">
              <a:lnSpc>
                <a:spcPct val="90000"/>
              </a:lnSpc>
              <a:spcBef>
                <a:spcPts val="1655"/>
              </a:spcBef>
              <a:buClr>
                <a:srgbClr val="007FB6"/>
              </a:buClr>
              <a:buFont typeface="Wingdings" panose="05000000000000000000" pitchFamily="2" charset="2"/>
              <a:buChar char="§"/>
              <a:defRPr sz="2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ct val="100000"/>
              </a:lnSpc>
              <a:spcAft>
                <a:spcPts val="3000"/>
              </a:spcAft>
            </a:pPr>
            <a:r>
              <a:rPr lang="en-US" b="1" dirty="0">
                <a:latin typeface="Calibri" panose="020F0502020204030204" pitchFamily="34" charset="0"/>
                <a:cs typeface="Calibri" panose="020F0502020204030204" pitchFamily="34" charset="0"/>
              </a:rPr>
              <a:t>Headline (Calibri Bold, 40pt,Paragraph - spacing after... 30pt</a:t>
            </a:r>
            <a:r>
              <a:rPr lang="de-DE" b="1" dirty="0">
                <a:latin typeface="Calibri" panose="020F0502020204030204" pitchFamily="34" charset="0"/>
                <a:cs typeface="Calibri" panose="020F0502020204030204" pitchFamily="34" charset="0"/>
              </a:rPr>
              <a:t>)</a:t>
            </a:r>
          </a:p>
          <a:p>
            <a:pPr>
              <a:lnSpc>
                <a:spcPct val="120000"/>
              </a:lnSpc>
            </a:pPr>
            <a:r>
              <a:rPr lang="en-US" sz="3400" b="1" dirty="0">
                <a:latin typeface="Calibri" panose="020F0502020204030204" pitchFamily="34" charset="0"/>
                <a:cs typeface="Calibri" panose="020F0502020204030204" pitchFamily="34" charset="0"/>
              </a:rPr>
              <a:t>Subheading (Calibri Bold, 34pt, paragraph - spacing after... 16pt</a:t>
            </a:r>
            <a:r>
              <a:rPr lang="de-DE" sz="3400" b="1" dirty="0">
                <a:latin typeface="Calibri" panose="020F0502020204030204" pitchFamily="34" charset="0"/>
                <a:cs typeface="Calibri" panose="020F0502020204030204" pitchFamily="34" charset="0"/>
              </a:rPr>
              <a:t>)</a:t>
            </a:r>
          </a:p>
          <a:p>
            <a:pPr>
              <a:lnSpc>
                <a:spcPct val="120000"/>
              </a:lnSpc>
            </a:pPr>
            <a:r>
              <a:rPr lang="en-US" sz="3200" dirty="0">
                <a:latin typeface="Calibri" panose="020F0502020204030204" pitchFamily="34" charset="0"/>
                <a:cs typeface="Calibri" panose="020F0502020204030204" pitchFamily="34" charset="0"/>
              </a:rPr>
              <a:t>Continuous text (Calibri, 32pt, paragraph - spacing after... 16pt</a:t>
            </a:r>
            <a:r>
              <a:rPr lang="de-DE" sz="3200" dirty="0">
                <a:latin typeface="Calibri" panose="020F0502020204030204" pitchFamily="34" charset="0"/>
                <a:cs typeface="Calibri" panose="020F0502020204030204" pitchFamily="34" charset="0"/>
              </a:rPr>
              <a:t>)</a:t>
            </a:r>
          </a:p>
          <a:p>
            <a:pPr>
              <a:lnSpc>
                <a:spcPct val="120000"/>
              </a:lnSpc>
              <a:spcAft>
                <a:spcPts val="1000"/>
              </a:spcAft>
            </a:pPr>
            <a:r>
              <a:rPr lang="de-DE" sz="2400" dirty="0">
                <a:latin typeface="Calibri" panose="020F0502020204030204" pitchFamily="34" charset="0"/>
                <a:cs typeface="Calibri" panose="020F0502020204030204" pitchFamily="34" charset="0"/>
              </a:rPr>
              <a:t>References/ </a:t>
            </a:r>
            <a:r>
              <a:rPr lang="de-DE" sz="2400" dirty="0" err="1">
                <a:latin typeface="Calibri" panose="020F0502020204030204" pitchFamily="34" charset="0"/>
                <a:cs typeface="Calibri" panose="020F0502020204030204" pitchFamily="34" charset="0"/>
              </a:rPr>
              <a:t>captions</a:t>
            </a:r>
            <a:r>
              <a:rPr lang="de-DE" sz="2400" dirty="0">
                <a:latin typeface="Calibri" panose="020F0502020204030204" pitchFamily="34" charset="0"/>
                <a:cs typeface="Calibri" panose="020F0502020204030204" pitchFamily="34" charset="0"/>
              </a:rPr>
              <a:t> (Calibri, 24pt, </a:t>
            </a:r>
            <a:r>
              <a:rPr lang="de-DE" sz="2400" dirty="0" err="1">
                <a:latin typeface="Calibri" panose="020F0502020204030204" pitchFamily="34" charset="0"/>
                <a:cs typeface="Calibri" panose="020F0502020204030204" pitchFamily="34" charset="0"/>
              </a:rPr>
              <a:t>paragraph</a:t>
            </a:r>
            <a:r>
              <a:rPr lang="de-DE" sz="2400" dirty="0">
                <a:latin typeface="Calibri" panose="020F0502020204030204" pitchFamily="34" charset="0"/>
                <a:cs typeface="Calibri" panose="020F0502020204030204" pitchFamily="34" charset="0"/>
              </a:rPr>
              <a:t> - </a:t>
            </a:r>
            <a:r>
              <a:rPr lang="de-DE" sz="2400" dirty="0" err="1">
                <a:latin typeface="Calibri" panose="020F0502020204030204" pitchFamily="34" charset="0"/>
                <a:cs typeface="Calibri" panose="020F0502020204030204" pitchFamily="34" charset="0"/>
              </a:rPr>
              <a:t>spacing</a:t>
            </a:r>
            <a:r>
              <a:rPr lang="de-DE" sz="2400" dirty="0">
                <a:latin typeface="Calibri" panose="020F0502020204030204" pitchFamily="34" charset="0"/>
                <a:cs typeface="Calibri" panose="020F0502020204030204" pitchFamily="34" charset="0"/>
              </a:rPr>
              <a:t> after... 11pt)</a:t>
            </a:r>
          </a:p>
          <a:p>
            <a:pPr marL="457200" indent="-457200">
              <a:lnSpc>
                <a:spcPct val="120000"/>
              </a:lnSpc>
              <a:buFont typeface="Wingdings" panose="05000000000000000000" pitchFamily="2" charset="2"/>
              <a:buChar char="§"/>
            </a:pPr>
            <a:r>
              <a:rPr lang="de-DE" sz="3200" dirty="0" err="1">
                <a:latin typeface="Calibri" panose="020F0502020204030204" pitchFamily="34" charset="0"/>
                <a:cs typeface="Calibri" panose="020F0502020204030204" pitchFamily="34" charset="0"/>
              </a:rPr>
              <a:t>Bullets</a:t>
            </a:r>
            <a:r>
              <a:rPr lang="de-DE" sz="3200" dirty="0">
                <a:latin typeface="Calibri" panose="020F0502020204030204" pitchFamily="34" charset="0"/>
                <a:cs typeface="Calibri" panose="020F0502020204030204" pitchFamily="34" charset="0"/>
              </a:rPr>
              <a:t> (Calibri, 32pt, </a:t>
            </a:r>
            <a:r>
              <a:rPr lang="de-DE" sz="3200" dirty="0" err="1">
                <a:latin typeface="Calibri" panose="020F0502020204030204" pitchFamily="34" charset="0"/>
                <a:cs typeface="Calibri" panose="020F0502020204030204" pitchFamily="34" charset="0"/>
              </a:rPr>
              <a:t>rectangular</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character</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paragraph</a:t>
            </a:r>
            <a:r>
              <a:rPr lang="de-DE" sz="3200" dirty="0">
                <a:latin typeface="Calibri" panose="020F0502020204030204" pitchFamily="34" charset="0"/>
                <a:cs typeface="Calibri" panose="020F0502020204030204" pitchFamily="34" charset="0"/>
              </a:rPr>
              <a:t> - </a:t>
            </a:r>
            <a:r>
              <a:rPr lang="de-DE" sz="3200" dirty="0" err="1">
                <a:latin typeface="Calibri" panose="020F0502020204030204" pitchFamily="34" charset="0"/>
                <a:cs typeface="Calibri" panose="020F0502020204030204" pitchFamily="34" charset="0"/>
              </a:rPr>
              <a:t>spacing</a:t>
            </a:r>
            <a:r>
              <a:rPr lang="de-DE" sz="3200" dirty="0">
                <a:latin typeface="Calibri" panose="020F0502020204030204" pitchFamily="34" charset="0"/>
                <a:cs typeface="Calibri" panose="020F0502020204030204" pitchFamily="34" charset="0"/>
              </a:rPr>
              <a:t> after... 16pt)</a:t>
            </a:r>
          </a:p>
        </p:txBody>
      </p:sp>
      <p:sp>
        <p:nvSpPr>
          <p:cNvPr id="16" name="Textplatzhalter 6">
            <a:extLst>
              <a:ext uri="{FF2B5EF4-FFF2-40B4-BE49-F238E27FC236}">
                <a16:creationId xmlns:a16="http://schemas.microsoft.com/office/drawing/2014/main" id="{66393F73-2B2E-406C-8B3E-E2F07B64DECD}"/>
              </a:ext>
            </a:extLst>
          </p:cNvPr>
          <p:cNvSpPr txBox="1">
            <a:spLocks/>
          </p:cNvSpPr>
          <p:nvPr/>
        </p:nvSpPr>
        <p:spPr>
          <a:xfrm>
            <a:off x="15316201" y="32787770"/>
            <a:ext cx="14238287" cy="9296145"/>
          </a:xfrm>
          <a:prstGeom prst="rect">
            <a:avLst/>
          </a:prstGeom>
          <a:solidFill>
            <a:schemeClr val="bg1"/>
          </a:solidFill>
        </p:spPr>
        <p:txBody>
          <a:bodyPr lIns="360000" tIns="720000" rIns="360000" bIns="360000">
            <a:noAutofit/>
          </a:bodyPr>
          <a:lstStyle>
            <a:lvl1pPr marL="0" indent="0" algn="l" defTabSz="3027487" rtl="0" eaLnBrk="1" latinLnBrk="0" hangingPunct="1">
              <a:lnSpc>
                <a:spcPct val="90000"/>
              </a:lnSpc>
              <a:spcBef>
                <a:spcPts val="0"/>
              </a:spcBef>
              <a:spcAft>
                <a:spcPts val="1600"/>
              </a:spcAft>
              <a:buFont typeface="Arial" panose="020B0604020202020204" pitchFamily="34" charset="0"/>
              <a:buNone/>
              <a:defRPr sz="4000" kern="1200">
                <a:solidFill>
                  <a:schemeClr val="tx1"/>
                </a:solidFill>
                <a:latin typeface="+mj-lt"/>
                <a:ea typeface="+mn-ea"/>
                <a:cs typeface="+mn-cs"/>
              </a:defRPr>
            </a:lvl1pPr>
            <a:lvl2pPr marL="0" indent="0" algn="l" defTabSz="3027487" rtl="0" eaLnBrk="1" latinLnBrk="0" hangingPunct="1">
              <a:lnSpc>
                <a:spcPct val="90000"/>
              </a:lnSpc>
              <a:spcBef>
                <a:spcPts val="0"/>
              </a:spcBef>
              <a:buClr>
                <a:srgbClr val="007FB6"/>
              </a:buClr>
              <a:buFontTx/>
              <a:buNone/>
              <a:defRPr sz="3200" kern="1200">
                <a:solidFill>
                  <a:schemeClr val="tx1"/>
                </a:solidFill>
                <a:latin typeface="+mn-lt"/>
                <a:ea typeface="+mn-ea"/>
                <a:cs typeface="+mn-cs"/>
              </a:defRPr>
            </a:lvl2pPr>
            <a:lvl3pPr marL="540000" indent="-360000" algn="l" defTabSz="3027487" rtl="0" eaLnBrk="1" latinLnBrk="0" hangingPunct="1">
              <a:lnSpc>
                <a:spcPct val="90000"/>
              </a:lnSpc>
              <a:spcBef>
                <a:spcPts val="1000"/>
              </a:spcBef>
              <a:buClr>
                <a:srgbClr val="007FB6"/>
              </a:buClr>
              <a:buFont typeface="Wingdings" panose="05000000000000000000" pitchFamily="2" charset="2"/>
              <a:buChar char="§"/>
              <a:defRPr sz="3200" kern="1200">
                <a:solidFill>
                  <a:schemeClr val="tx1"/>
                </a:solidFill>
                <a:latin typeface="+mn-lt"/>
                <a:ea typeface="+mn-ea"/>
                <a:cs typeface="+mn-cs"/>
              </a:defRPr>
            </a:lvl3pPr>
            <a:lvl4pPr marL="1080000" indent="-360000" algn="l" defTabSz="3027487" rtl="0" eaLnBrk="1" latinLnBrk="0" hangingPunct="1">
              <a:lnSpc>
                <a:spcPct val="90000"/>
              </a:lnSpc>
              <a:spcBef>
                <a:spcPts val="1000"/>
              </a:spcBef>
              <a:buClr>
                <a:srgbClr val="007FB6"/>
              </a:buClr>
              <a:buFont typeface="Wingdings" panose="05000000000000000000" pitchFamily="2" charset="2"/>
              <a:buChar char="§"/>
              <a:defRPr sz="2000" kern="1200">
                <a:solidFill>
                  <a:schemeClr val="tx1"/>
                </a:solidFill>
                <a:latin typeface="+mn-lt"/>
                <a:ea typeface="+mn-ea"/>
                <a:cs typeface="+mn-cs"/>
              </a:defRPr>
            </a:lvl4pPr>
            <a:lvl5pPr marL="1620000" indent="-360000" algn="l" defTabSz="3027487" rtl="0" eaLnBrk="1" latinLnBrk="0" hangingPunct="1">
              <a:lnSpc>
                <a:spcPct val="90000"/>
              </a:lnSpc>
              <a:spcBef>
                <a:spcPts val="1655"/>
              </a:spcBef>
              <a:buClr>
                <a:srgbClr val="007FB6"/>
              </a:buClr>
              <a:buFont typeface="Wingdings" panose="05000000000000000000" pitchFamily="2" charset="2"/>
              <a:buChar char="§"/>
              <a:defRPr sz="2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spcAft>
                <a:spcPts val="3000"/>
              </a:spcAft>
            </a:pPr>
            <a:r>
              <a:rPr lang="de-DE" dirty="0">
                <a:latin typeface="Calibri" panose="020F0502020204030204" pitchFamily="34" charset="0"/>
                <a:cs typeface="Calibri" panose="020F0502020204030204" pitchFamily="34" charset="0"/>
              </a:rPr>
              <a:t>References </a:t>
            </a:r>
            <a:r>
              <a:rPr lang="de-DE" dirty="0" err="1">
                <a:latin typeface="Calibri" panose="020F0502020204030204" pitchFamily="34" charset="0"/>
                <a:cs typeface="Calibri" panose="020F0502020204030204" pitchFamily="34" charset="0"/>
              </a:rPr>
              <a:t>and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affiliation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logos</a:t>
            </a:r>
            <a:endParaRPr lang="de-DE" dirty="0">
              <a:latin typeface="Calibri" panose="020F0502020204030204" pitchFamily="34" charset="0"/>
              <a:cs typeface="Calibri" panose="020F0502020204030204" pitchFamily="34" charset="0"/>
            </a:endParaRPr>
          </a:p>
          <a:p>
            <a:pPr indent="-540000">
              <a:lnSpc>
                <a:spcPct val="120000"/>
              </a:lnSpc>
              <a:spcAft>
                <a:spcPts val="1000"/>
              </a:spcAft>
              <a:buFont typeface="+mj-lt"/>
              <a:buAutoNum type="arabicParenR"/>
            </a:pPr>
            <a:r>
              <a:rPr lang="en-US" sz="2400" dirty="0">
                <a:latin typeface="Calibri" panose="020F0502020204030204" pitchFamily="34" charset="0"/>
                <a:cs typeface="Calibri" panose="020F0502020204030204" pitchFamily="34" charset="0"/>
              </a:rPr>
              <a:t>Author 1, Author 2, and Author 3, Journal, Volume, Year</a:t>
            </a:r>
          </a:p>
          <a:p>
            <a:pPr indent="-540000">
              <a:lnSpc>
                <a:spcPct val="120000"/>
              </a:lnSpc>
              <a:spcAft>
                <a:spcPts val="1000"/>
              </a:spcAft>
              <a:buFont typeface="+mj-lt"/>
              <a:buAutoNum type="arabicParenR"/>
            </a:pPr>
            <a:r>
              <a:rPr lang="en-US" sz="2400" dirty="0">
                <a:latin typeface="Calibri" panose="020F0502020204030204" pitchFamily="34" charset="0"/>
                <a:cs typeface="Calibri" panose="020F0502020204030204" pitchFamily="34" charset="0"/>
              </a:rPr>
              <a:t>Author 1, Author 2, and Author 3, Journal, Volume, Year </a:t>
            </a:r>
            <a:endParaRPr lang="de-DE" sz="2400" dirty="0">
              <a:latin typeface="Calibri" panose="020F0502020204030204" pitchFamily="34" charset="0"/>
              <a:cs typeface="Calibri" panose="020F0502020204030204" pitchFamily="34" charset="0"/>
            </a:endParaRPr>
          </a:p>
          <a:p>
            <a:pPr indent="-540000">
              <a:lnSpc>
                <a:spcPct val="120000"/>
              </a:lnSpc>
              <a:spcAft>
                <a:spcPts val="1000"/>
              </a:spcAft>
              <a:buFont typeface="+mj-lt"/>
              <a:buAutoNum type="arabicParenR"/>
            </a:pPr>
            <a:r>
              <a:rPr lang="en-US" sz="2400" dirty="0">
                <a:latin typeface="Calibri" panose="020F0502020204030204" pitchFamily="34" charset="0"/>
                <a:cs typeface="Calibri" panose="020F0502020204030204" pitchFamily="34" charset="0"/>
              </a:rPr>
              <a:t>Author 1, Author 2, and Author 3, Journal, Volume, Year </a:t>
            </a:r>
            <a:endParaRPr lang="de-DE" sz="2400" dirty="0">
              <a:latin typeface="Calibri" panose="020F0502020204030204" pitchFamily="34" charset="0"/>
              <a:cs typeface="Calibri" panose="020F0502020204030204" pitchFamily="34" charset="0"/>
            </a:endParaRPr>
          </a:p>
          <a:p>
            <a:pPr indent="-540000">
              <a:lnSpc>
                <a:spcPct val="120000"/>
              </a:lnSpc>
              <a:spcAft>
                <a:spcPts val="1000"/>
              </a:spcAft>
              <a:buFont typeface="+mj-lt"/>
              <a:buAutoNum type="arabicParenR"/>
            </a:pPr>
            <a:r>
              <a:rPr lang="de-DE" sz="2400" dirty="0" err="1">
                <a:latin typeface="Calibri" panose="020F0502020204030204" pitchFamily="34" charset="0"/>
                <a:cs typeface="Calibri" panose="020F0502020204030204" pitchFamily="34" charset="0"/>
              </a:rPr>
              <a:t>Here</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is</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space</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for</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your</a:t>
            </a:r>
            <a:r>
              <a:rPr lang="de-DE" sz="2400" dirty="0">
                <a:latin typeface="Calibri" panose="020F0502020204030204" pitchFamily="34" charset="0"/>
                <a:cs typeface="Calibri" panose="020F0502020204030204" pitchFamily="34" charset="0"/>
              </a:rPr>
              <a:t> </a:t>
            </a:r>
            <a:r>
              <a:rPr lang="de-DE" sz="2400">
                <a:latin typeface="Calibri" panose="020F0502020204030204" pitchFamily="34" charset="0"/>
                <a:cs typeface="Calibri" panose="020F0502020204030204" pitchFamily="34" charset="0"/>
              </a:rPr>
              <a:t>references</a:t>
            </a:r>
            <a:endParaRPr lang="de-DE" sz="2400" dirty="0">
              <a:latin typeface="Calibri" panose="020F0502020204030204" pitchFamily="34" charset="0"/>
              <a:cs typeface="Calibri" panose="020F0502020204030204" pitchFamily="34" charset="0"/>
            </a:endParaRPr>
          </a:p>
          <a:p>
            <a:pPr indent="-540000">
              <a:lnSpc>
                <a:spcPct val="120000"/>
              </a:lnSpc>
              <a:spcAft>
                <a:spcPts val="1000"/>
              </a:spcAft>
              <a:buFont typeface="+mj-lt"/>
              <a:buAutoNum type="arabicParenR"/>
            </a:pPr>
            <a:r>
              <a:rPr lang="de-DE" sz="2400" dirty="0">
                <a:latin typeface="Calibri" panose="020F0502020204030204" pitchFamily="34" charset="0"/>
                <a:cs typeface="Calibri" panose="020F0502020204030204" pitchFamily="34" charset="0"/>
              </a:rPr>
              <a:t>Affiliation </a:t>
            </a:r>
            <a:r>
              <a:rPr lang="de-DE" sz="2400" dirty="0" err="1">
                <a:latin typeface="Calibri" panose="020F0502020204030204" pitchFamily="34" charset="0"/>
                <a:cs typeface="Calibri" panose="020F0502020204030204" pitchFamily="34" charset="0"/>
              </a:rPr>
              <a:t>logos</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are</a:t>
            </a:r>
            <a:r>
              <a:rPr lang="de-DE" sz="2400" dirty="0">
                <a:latin typeface="Calibri" panose="020F0502020204030204" pitchFamily="34" charset="0"/>
                <a:cs typeface="Calibri" panose="020F0502020204030204" pitchFamily="34" charset="0"/>
              </a:rPr>
              <a:t> optional!</a:t>
            </a:r>
          </a:p>
        </p:txBody>
      </p:sp>
      <p:pic>
        <p:nvPicPr>
          <p:cNvPr id="3" name="Grafik 2">
            <a:extLst>
              <a:ext uri="{FF2B5EF4-FFF2-40B4-BE49-F238E27FC236}">
                <a16:creationId xmlns:a16="http://schemas.microsoft.com/office/drawing/2014/main" id="{63752AB7-16A6-B54E-AE6D-05AB674D0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9073" y="38047646"/>
            <a:ext cx="5049281" cy="1620987"/>
          </a:xfrm>
          <a:prstGeom prst="rect">
            <a:avLst/>
          </a:prstGeom>
        </p:spPr>
      </p:pic>
      <p:pic>
        <p:nvPicPr>
          <p:cNvPr id="5" name="Grafik 4">
            <a:extLst>
              <a:ext uri="{FF2B5EF4-FFF2-40B4-BE49-F238E27FC236}">
                <a16:creationId xmlns:a16="http://schemas.microsoft.com/office/drawing/2014/main" id="{65F21134-7E4A-744E-81B4-80A836AAE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3328" y="40151271"/>
            <a:ext cx="2884708" cy="1621332"/>
          </a:xfrm>
          <a:prstGeom prst="rect">
            <a:avLst/>
          </a:prstGeom>
        </p:spPr>
      </p:pic>
      <p:pic>
        <p:nvPicPr>
          <p:cNvPr id="18" name="Grafik 17">
            <a:extLst>
              <a:ext uri="{FF2B5EF4-FFF2-40B4-BE49-F238E27FC236}">
                <a16:creationId xmlns:a16="http://schemas.microsoft.com/office/drawing/2014/main" id="{A89AE53A-D829-9D4E-B98F-30227588D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9073" y="40102453"/>
            <a:ext cx="1739052" cy="1621332"/>
          </a:xfrm>
          <a:prstGeom prst="rect">
            <a:avLst/>
          </a:prstGeom>
        </p:spPr>
      </p:pic>
      <p:pic>
        <p:nvPicPr>
          <p:cNvPr id="20" name="Grafik 19">
            <a:extLst>
              <a:ext uri="{FF2B5EF4-FFF2-40B4-BE49-F238E27FC236}">
                <a16:creationId xmlns:a16="http://schemas.microsoft.com/office/drawing/2014/main" id="{B3B07521-B79B-A341-A681-09A334E87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76344" y="38047646"/>
            <a:ext cx="3275745" cy="1620987"/>
          </a:xfrm>
          <a:prstGeom prst="rect">
            <a:avLst/>
          </a:prstGeom>
        </p:spPr>
      </p:pic>
      <p:sp>
        <p:nvSpPr>
          <p:cNvPr id="21" name="Textplatzhalter 6">
            <a:extLst>
              <a:ext uri="{FF2B5EF4-FFF2-40B4-BE49-F238E27FC236}">
                <a16:creationId xmlns:a16="http://schemas.microsoft.com/office/drawing/2014/main" id="{526CF154-4D19-8740-8F8D-84042E9DAC9A}"/>
              </a:ext>
            </a:extLst>
          </p:cNvPr>
          <p:cNvSpPr txBox="1">
            <a:spLocks/>
          </p:cNvSpPr>
          <p:nvPr/>
        </p:nvSpPr>
        <p:spPr>
          <a:xfrm>
            <a:off x="15317788" y="7577138"/>
            <a:ext cx="14238287" cy="24850330"/>
          </a:xfrm>
          <a:prstGeom prst="rect">
            <a:avLst/>
          </a:prstGeom>
          <a:solidFill>
            <a:schemeClr val="bg1"/>
          </a:solidFill>
        </p:spPr>
        <p:txBody>
          <a:bodyPr lIns="360000" tIns="720000" rIns="360000" bIns="360000">
            <a:noAutofit/>
          </a:bodyPr>
          <a:lstStyle>
            <a:lvl1pPr marL="0" indent="0" algn="l" defTabSz="3027487" rtl="0" eaLnBrk="1" latinLnBrk="0" hangingPunct="1">
              <a:lnSpc>
                <a:spcPct val="90000"/>
              </a:lnSpc>
              <a:spcBef>
                <a:spcPts val="0"/>
              </a:spcBef>
              <a:spcAft>
                <a:spcPts val="1600"/>
              </a:spcAft>
              <a:buFont typeface="Arial" panose="020B0604020202020204" pitchFamily="34" charset="0"/>
              <a:buNone/>
              <a:defRPr sz="4000" kern="1200">
                <a:solidFill>
                  <a:schemeClr val="tx1"/>
                </a:solidFill>
                <a:latin typeface="+mj-lt"/>
                <a:ea typeface="+mn-ea"/>
                <a:cs typeface="+mn-cs"/>
              </a:defRPr>
            </a:lvl1pPr>
            <a:lvl2pPr marL="0" indent="0" algn="l" defTabSz="3027487" rtl="0" eaLnBrk="1" latinLnBrk="0" hangingPunct="1">
              <a:lnSpc>
                <a:spcPct val="90000"/>
              </a:lnSpc>
              <a:spcBef>
                <a:spcPts val="0"/>
              </a:spcBef>
              <a:buClr>
                <a:srgbClr val="007FB6"/>
              </a:buClr>
              <a:buFontTx/>
              <a:buNone/>
              <a:defRPr sz="3200" kern="1200">
                <a:solidFill>
                  <a:schemeClr val="tx1"/>
                </a:solidFill>
                <a:latin typeface="+mn-lt"/>
                <a:ea typeface="+mn-ea"/>
                <a:cs typeface="+mn-cs"/>
              </a:defRPr>
            </a:lvl2pPr>
            <a:lvl3pPr marL="540000" indent="-360000" algn="l" defTabSz="3027487" rtl="0" eaLnBrk="1" latinLnBrk="0" hangingPunct="1">
              <a:lnSpc>
                <a:spcPct val="90000"/>
              </a:lnSpc>
              <a:spcBef>
                <a:spcPts val="1000"/>
              </a:spcBef>
              <a:buClr>
                <a:srgbClr val="007FB6"/>
              </a:buClr>
              <a:buFont typeface="Wingdings" panose="05000000000000000000" pitchFamily="2" charset="2"/>
              <a:buChar char="§"/>
              <a:defRPr sz="3200" kern="1200">
                <a:solidFill>
                  <a:schemeClr val="tx1"/>
                </a:solidFill>
                <a:latin typeface="+mn-lt"/>
                <a:ea typeface="+mn-ea"/>
                <a:cs typeface="+mn-cs"/>
              </a:defRPr>
            </a:lvl3pPr>
            <a:lvl4pPr marL="1080000" indent="-360000" algn="l" defTabSz="3027487" rtl="0" eaLnBrk="1" latinLnBrk="0" hangingPunct="1">
              <a:lnSpc>
                <a:spcPct val="90000"/>
              </a:lnSpc>
              <a:spcBef>
                <a:spcPts val="1000"/>
              </a:spcBef>
              <a:buClr>
                <a:srgbClr val="007FB6"/>
              </a:buClr>
              <a:buFont typeface="Wingdings" panose="05000000000000000000" pitchFamily="2" charset="2"/>
              <a:buChar char="§"/>
              <a:defRPr sz="2000" kern="1200">
                <a:solidFill>
                  <a:schemeClr val="tx1"/>
                </a:solidFill>
                <a:latin typeface="+mn-lt"/>
                <a:ea typeface="+mn-ea"/>
                <a:cs typeface="+mn-cs"/>
              </a:defRPr>
            </a:lvl4pPr>
            <a:lvl5pPr marL="1620000" indent="-360000" algn="l" defTabSz="3027487" rtl="0" eaLnBrk="1" latinLnBrk="0" hangingPunct="1">
              <a:lnSpc>
                <a:spcPct val="90000"/>
              </a:lnSpc>
              <a:spcBef>
                <a:spcPts val="1655"/>
              </a:spcBef>
              <a:buClr>
                <a:srgbClr val="007FB6"/>
              </a:buClr>
              <a:buFont typeface="Wingdings" panose="05000000000000000000" pitchFamily="2" charset="2"/>
              <a:buChar char="§"/>
              <a:defRPr sz="2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spcAft>
                <a:spcPts val="3000"/>
              </a:spcAft>
            </a:pPr>
            <a:r>
              <a:rPr lang="de-DE" b="1" dirty="0">
                <a:latin typeface="Calibri" panose="020F0502020204030204" pitchFamily="34" charset="0"/>
                <a:cs typeface="Calibri" panose="020F0502020204030204" pitchFamily="34" charset="0"/>
              </a:rPr>
              <a:t>Dummy </a:t>
            </a:r>
            <a:r>
              <a:rPr lang="de-DE" b="1" dirty="0" err="1">
                <a:latin typeface="Calibri" panose="020F0502020204030204" pitchFamily="34" charset="0"/>
                <a:cs typeface="Calibri" panose="020F0502020204030204" pitchFamily="34" charset="0"/>
              </a:rPr>
              <a:t>text</a:t>
            </a:r>
            <a:endParaRPr lang="de-DE" b="1" dirty="0">
              <a:latin typeface="Calibri" panose="020F0502020204030204" pitchFamily="34" charset="0"/>
              <a:cs typeface="Calibri" panose="020F0502020204030204" pitchFamily="34" charset="0"/>
            </a:endParaRPr>
          </a:p>
          <a:p>
            <a:pPr>
              <a:lnSpc>
                <a:spcPct val="120000"/>
              </a:lnSpc>
              <a:spcAft>
                <a:spcPts val="0"/>
              </a:spcAft>
            </a:pPr>
            <a:r>
              <a:rPr lang="de-DE" sz="3200" dirty="0">
                <a:latin typeface="Calibri" panose="020F0502020204030204" pitchFamily="34" charset="0"/>
                <a:cs typeface="Calibri" panose="020F0502020204030204" pitchFamily="34" charset="0"/>
              </a:rPr>
              <a:t>Duis </a:t>
            </a:r>
            <a:r>
              <a:rPr lang="de-DE" sz="3200" dirty="0" err="1">
                <a:latin typeface="Calibri" panose="020F0502020204030204" pitchFamily="34" charset="0"/>
                <a:cs typeface="Calibri" panose="020F0502020204030204" pitchFamily="34" charset="0"/>
              </a:rPr>
              <a:t>leo</a:t>
            </a:r>
            <a:r>
              <a:rPr lang="de-DE" sz="3200" dirty="0">
                <a:latin typeface="Calibri" panose="020F0502020204030204" pitchFamily="34" charset="0"/>
                <a:cs typeface="Calibri" panose="020F0502020204030204" pitchFamily="34" charset="0"/>
              </a:rPr>
              <a:t>. Sed </a:t>
            </a:r>
            <a:r>
              <a:rPr lang="de-DE" sz="3200" dirty="0" err="1">
                <a:latin typeface="Calibri" panose="020F0502020204030204" pitchFamily="34" charset="0"/>
                <a:cs typeface="Calibri" panose="020F0502020204030204" pitchFamily="34" charset="0"/>
              </a:rPr>
              <a:t>fringilla</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mauris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sit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amet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nibh</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Donec</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sodales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sagittis</a:t>
            </a:r>
            <a:r>
              <a:rPr lang="de-DE" sz="3200" dirty="0">
                <a:latin typeface="Calibri" panose="020F0502020204030204" pitchFamily="34" charset="0"/>
                <a:cs typeface="Calibri" panose="020F0502020204030204" pitchFamily="34" charset="0"/>
              </a:rPr>
              <a:t> magna. Sed </a:t>
            </a:r>
            <a:r>
              <a:rPr lang="de-DE" sz="3200" dirty="0" err="1">
                <a:latin typeface="Calibri" panose="020F0502020204030204" pitchFamily="34" charset="0"/>
                <a:cs typeface="Calibri" panose="020F0502020204030204" pitchFamily="34" charset="0"/>
              </a:rPr>
              <a:t>consequat</a:t>
            </a:r>
            <a:r>
              <a:rPr lang="de-DE" sz="3200" dirty="0">
                <a:latin typeface="Calibri" panose="020F0502020204030204" pitchFamily="34" charset="0"/>
                <a:cs typeface="Calibri" panose="020F0502020204030204" pitchFamily="34" charset="0"/>
              </a:rPr>
              <a:t>,</a:t>
            </a: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a:lnSpc>
                <a:spcPct val="120000"/>
              </a:lnSpc>
              <a:spcAft>
                <a:spcPts val="0"/>
              </a:spcAft>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r>
              <a:rPr lang="de-DE" sz="3200" dirty="0" err="1">
                <a:latin typeface="Calibri" panose="020F0502020204030204" pitchFamily="34" charset="0"/>
                <a:cs typeface="Calibri" panose="020F0502020204030204" pitchFamily="34" charset="0"/>
              </a:rPr>
              <a:t>Etiam</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ultricies</a:t>
            </a:r>
            <a:r>
              <a:rPr lang="de-DE" sz="3200" dirty="0">
                <a:latin typeface="Calibri" panose="020F0502020204030204" pitchFamily="34" charset="0"/>
                <a:cs typeface="Calibri" panose="020F0502020204030204" pitchFamily="34" charset="0"/>
              </a:rPr>
              <a:t> nisi </a:t>
            </a:r>
            <a:r>
              <a:rPr lang="de-DE" sz="3200" dirty="0" err="1">
                <a:latin typeface="Calibri" panose="020F0502020204030204" pitchFamily="34" charset="0"/>
                <a:cs typeface="Calibri" panose="020F0502020204030204" pitchFamily="34" charset="0"/>
              </a:rPr>
              <a:t>vel</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augue</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Curabitur</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ullamcorper</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ultricies</a:t>
            </a:r>
            <a:r>
              <a:rPr lang="de-DE" sz="3200" dirty="0">
                <a:latin typeface="Calibri" panose="020F0502020204030204" pitchFamily="34" charset="0"/>
                <a:cs typeface="Calibri" panose="020F0502020204030204" pitchFamily="34" charset="0"/>
              </a:rPr>
              <a:t> nisi. Nam </a:t>
            </a:r>
            <a:r>
              <a:rPr lang="de-DE" sz="3200" dirty="0" err="1">
                <a:latin typeface="Calibri" panose="020F0502020204030204" pitchFamily="34" charset="0"/>
                <a:cs typeface="Calibri" panose="020F0502020204030204" pitchFamily="34" charset="0"/>
              </a:rPr>
              <a:t>eget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Quisque</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rutrum</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Aenean</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imperdiet</a:t>
            </a:r>
            <a:r>
              <a:rPr lang="de-DE" sz="3200" dirty="0">
                <a:latin typeface="Calibri" panose="020F0502020204030204" pitchFamily="34" charset="0"/>
                <a:cs typeface="Calibri" panose="020F0502020204030204" pitchFamily="34" charset="0"/>
              </a:rPr>
              <a:t>. </a:t>
            </a:r>
          </a:p>
          <a:p>
            <a:pPr marL="457200" indent="-457200">
              <a:lnSpc>
                <a:spcPct val="120000"/>
              </a:lnSpc>
              <a:buFont typeface="Wingdings" panose="05000000000000000000" pitchFamily="2" charset="2"/>
              <a:buChar char="§"/>
            </a:pPr>
            <a:r>
              <a:rPr lang="de-DE" sz="3200" dirty="0" err="1">
                <a:latin typeface="Calibri" panose="020F0502020204030204" pitchFamily="34" charset="0"/>
                <a:cs typeface="Calibri" panose="020F0502020204030204" pitchFamily="34" charset="0"/>
              </a:rPr>
              <a:t>Etiam</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ultricies</a:t>
            </a:r>
            <a:r>
              <a:rPr lang="de-DE" sz="3200" dirty="0">
                <a:latin typeface="Calibri" panose="020F0502020204030204" pitchFamily="34" charset="0"/>
                <a:cs typeface="Calibri" panose="020F0502020204030204" pitchFamily="34" charset="0"/>
              </a:rPr>
              <a:t> nisi </a:t>
            </a:r>
            <a:r>
              <a:rPr lang="de-DE" sz="3200" dirty="0" err="1">
                <a:latin typeface="Calibri" panose="020F0502020204030204" pitchFamily="34" charset="0"/>
                <a:cs typeface="Calibri" panose="020F0502020204030204" pitchFamily="34" charset="0"/>
              </a:rPr>
              <a:t>vel</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augue</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Curabitur</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ullamcorper</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ultricies</a:t>
            </a:r>
            <a:r>
              <a:rPr lang="de-DE" sz="3200" dirty="0">
                <a:latin typeface="Calibri" panose="020F0502020204030204" pitchFamily="34" charset="0"/>
                <a:cs typeface="Calibri" panose="020F0502020204030204" pitchFamily="34" charset="0"/>
              </a:rPr>
              <a:t> nisi. Nam</a:t>
            </a:r>
          </a:p>
          <a:p>
            <a:pPr marL="457200" indent="-457200">
              <a:lnSpc>
                <a:spcPct val="120000"/>
              </a:lnSpc>
              <a:buFont typeface="Wingdings" panose="05000000000000000000" pitchFamily="2" charset="2"/>
              <a:buChar char="§"/>
            </a:pPr>
            <a:r>
              <a:rPr lang="de-DE" sz="3200" dirty="0">
                <a:latin typeface="Calibri" panose="020F0502020204030204" pitchFamily="34" charset="0"/>
                <a:cs typeface="Calibri" panose="020F0502020204030204" pitchFamily="34" charset="0"/>
              </a:rPr>
              <a:t>Maecenas </a:t>
            </a:r>
            <a:r>
              <a:rPr lang="de-DE" sz="3200" dirty="0" err="1">
                <a:latin typeface="Calibri" panose="020F0502020204030204" pitchFamily="34" charset="0"/>
                <a:cs typeface="Calibri" panose="020F0502020204030204" pitchFamily="34" charset="0"/>
              </a:rPr>
              <a:t>tempus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tellus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eget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condimentum</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rhoncus</a:t>
            </a:r>
            <a:r>
              <a:rPr lang="de-DE" sz="3200" dirty="0">
                <a:latin typeface="Calibri" panose="020F0502020204030204" pitchFamily="34" charset="0"/>
                <a:cs typeface="Calibri" panose="020F0502020204030204" pitchFamily="34" charset="0"/>
              </a:rPr>
              <a:t>,</a:t>
            </a: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endParaRPr lang="de-DE" sz="3200" dirty="0">
              <a:latin typeface="Calibri" panose="020F0502020204030204" pitchFamily="34" charset="0"/>
              <a:cs typeface="Calibri" panose="020F0502020204030204" pitchFamily="34" charset="0"/>
            </a:endParaRPr>
          </a:p>
          <a:p>
            <a:pPr marL="457200" indent="-457200">
              <a:lnSpc>
                <a:spcPct val="120000"/>
              </a:lnSpc>
              <a:buFont typeface="Wingdings" panose="05000000000000000000" pitchFamily="2" charset="2"/>
              <a:buChar char="§"/>
            </a:pPr>
            <a:r>
              <a:rPr lang="de-DE" sz="3200" dirty="0">
                <a:latin typeface="Calibri" panose="020F0502020204030204" pitchFamily="34" charset="0"/>
                <a:cs typeface="Calibri" panose="020F0502020204030204" pitchFamily="34" charset="0"/>
              </a:rPr>
              <a:t>Duis </a:t>
            </a:r>
            <a:r>
              <a:rPr lang="de-DE" sz="3200" dirty="0" err="1">
                <a:latin typeface="Calibri" panose="020F0502020204030204" pitchFamily="34" charset="0"/>
                <a:cs typeface="Calibri" panose="020F0502020204030204" pitchFamily="34" charset="0"/>
              </a:rPr>
              <a:t>leo</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Sed</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fringilla</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mauris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sit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amet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nibh</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Donec</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sodales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sagittis</a:t>
            </a:r>
            <a:r>
              <a:rPr lang="de-DE" sz="3200" dirty="0">
                <a:latin typeface="Calibri" panose="020F0502020204030204" pitchFamily="34" charset="0"/>
                <a:cs typeface="Calibri" panose="020F0502020204030204" pitchFamily="34" charset="0"/>
              </a:rPr>
              <a:t> magna. </a:t>
            </a:r>
            <a:r>
              <a:rPr lang="de-DE" sz="3200" dirty="0" err="1">
                <a:latin typeface="Calibri" panose="020F0502020204030204" pitchFamily="34" charset="0"/>
                <a:cs typeface="Calibri" panose="020F0502020204030204" pitchFamily="34" charset="0"/>
              </a:rPr>
              <a:t>Sed</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consequat</a:t>
            </a:r>
            <a:r>
              <a:rPr lang="de-DE" sz="3200" dirty="0">
                <a:latin typeface="Calibri" panose="020F0502020204030204" pitchFamily="34" charset="0"/>
                <a:cs typeface="Calibri" panose="020F0502020204030204" pitchFamily="34" charset="0"/>
              </a:rPr>
              <a:t>,</a:t>
            </a:r>
          </a:p>
          <a:p>
            <a:pPr marL="457200" indent="-457200">
              <a:lnSpc>
                <a:spcPct val="120000"/>
              </a:lnSpc>
              <a:buFont typeface="Wingdings" panose="05000000000000000000" pitchFamily="2" charset="2"/>
              <a:buChar char="§"/>
            </a:pPr>
            <a:r>
              <a:rPr lang="de-DE" sz="3200" dirty="0">
                <a:latin typeface="Calibri" panose="020F0502020204030204" pitchFamily="34" charset="0"/>
                <a:cs typeface="Calibri" panose="020F0502020204030204" pitchFamily="34" charset="0"/>
              </a:rPr>
              <a:t>Duis </a:t>
            </a:r>
            <a:r>
              <a:rPr lang="de-DE" sz="3200" dirty="0" err="1">
                <a:latin typeface="Calibri" panose="020F0502020204030204" pitchFamily="34" charset="0"/>
                <a:cs typeface="Calibri" panose="020F0502020204030204" pitchFamily="34" charset="0"/>
              </a:rPr>
              <a:t>leo</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Sed</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fringilla</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mauris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sit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amet</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nibh</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Donec</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sodales</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sagittis</a:t>
            </a:r>
            <a:r>
              <a:rPr lang="de-DE" sz="3200" dirty="0">
                <a:latin typeface="Calibri" panose="020F0502020204030204" pitchFamily="34" charset="0"/>
                <a:cs typeface="Calibri" panose="020F0502020204030204" pitchFamily="34" charset="0"/>
              </a:rPr>
              <a:t> magna. </a:t>
            </a:r>
            <a:r>
              <a:rPr lang="de-DE" sz="3200" dirty="0" err="1">
                <a:latin typeface="Calibri" panose="020F0502020204030204" pitchFamily="34" charset="0"/>
                <a:cs typeface="Calibri" panose="020F0502020204030204" pitchFamily="34" charset="0"/>
              </a:rPr>
              <a:t>Sed</a:t>
            </a:r>
            <a:r>
              <a:rPr lang="de-DE" sz="3200" dirty="0">
                <a:latin typeface="Calibri" panose="020F0502020204030204" pitchFamily="34" charset="0"/>
                <a:cs typeface="Calibri" panose="020F0502020204030204" pitchFamily="34" charset="0"/>
              </a:rPr>
              <a:t> </a:t>
            </a:r>
            <a:r>
              <a:rPr lang="de-DE" sz="3200" dirty="0" err="1">
                <a:latin typeface="Calibri" panose="020F0502020204030204" pitchFamily="34" charset="0"/>
                <a:cs typeface="Calibri" panose="020F0502020204030204" pitchFamily="34" charset="0"/>
              </a:rPr>
              <a:t>consequat</a:t>
            </a:r>
            <a:r>
              <a:rPr lang="de-DE" sz="3200" dirty="0">
                <a:latin typeface="Calibri" panose="020F0502020204030204" pitchFamily="34" charset="0"/>
                <a:cs typeface="Calibri" panose="020F0502020204030204" pitchFamily="34" charset="0"/>
              </a:rPr>
              <a:t>,</a:t>
            </a:r>
          </a:p>
        </p:txBody>
      </p:sp>
      <p:sp>
        <p:nvSpPr>
          <p:cNvPr id="22" name="Rechteck 21">
            <a:extLst>
              <a:ext uri="{FF2B5EF4-FFF2-40B4-BE49-F238E27FC236}">
                <a16:creationId xmlns:a16="http://schemas.microsoft.com/office/drawing/2014/main" id="{59C45C1C-791D-2342-96C9-DF89E94B2DD1}"/>
              </a:ext>
            </a:extLst>
          </p:cNvPr>
          <p:cNvSpPr/>
          <p:nvPr/>
        </p:nvSpPr>
        <p:spPr>
          <a:xfrm>
            <a:off x="15676344" y="10844108"/>
            <a:ext cx="13518000" cy="74438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alibri" panose="020F0502020204030204" pitchFamily="34" charset="0"/>
                <a:cs typeface="Calibri" panose="020F0502020204030204" pitchFamily="34" charset="0"/>
              </a:rPr>
              <a:t>Image</a:t>
            </a:r>
            <a:br>
              <a:rPr lang="de-DE" sz="40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Distance</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from</a:t>
            </a:r>
            <a:r>
              <a:rPr lang="de-DE" sz="2400" dirty="0">
                <a:solidFill>
                  <a:schemeClr val="tx1"/>
                </a:solidFill>
                <a:latin typeface="Calibri" panose="020F0502020204030204" pitchFamily="34" charset="0"/>
                <a:cs typeface="Calibri" panose="020F0502020204030204" pitchFamily="34" charset="0"/>
              </a:rPr>
              <a:t> </a:t>
            </a:r>
            <a:br>
              <a:rPr lang="de-DE" sz="24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edge</a:t>
            </a:r>
            <a:r>
              <a:rPr lang="de-DE" sz="2400" dirty="0">
                <a:solidFill>
                  <a:schemeClr val="tx1"/>
                </a:solidFill>
                <a:latin typeface="Calibri" panose="020F0502020204030204" pitchFamily="34" charset="0"/>
                <a:cs typeface="Calibri" panose="020F0502020204030204" pitchFamily="34" charset="0"/>
              </a:rPr>
              <a:t> 1cm</a:t>
            </a:r>
          </a:p>
        </p:txBody>
      </p:sp>
      <p:sp>
        <p:nvSpPr>
          <p:cNvPr id="23" name="Rechteck 22">
            <a:extLst>
              <a:ext uri="{FF2B5EF4-FFF2-40B4-BE49-F238E27FC236}">
                <a16:creationId xmlns:a16="http://schemas.microsoft.com/office/drawing/2014/main" id="{441FBB79-6C24-8041-B9CB-D686BD72A18A}"/>
              </a:ext>
            </a:extLst>
          </p:cNvPr>
          <p:cNvSpPr/>
          <p:nvPr/>
        </p:nvSpPr>
        <p:spPr>
          <a:xfrm>
            <a:off x="15676344" y="22098000"/>
            <a:ext cx="4366315" cy="70127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alibri" panose="020F0502020204030204" pitchFamily="34" charset="0"/>
                <a:cs typeface="Calibri" panose="020F0502020204030204" pitchFamily="34" charset="0"/>
              </a:rPr>
              <a:t>Image</a:t>
            </a:r>
            <a:br>
              <a:rPr lang="de-DE" sz="48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Distance</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from</a:t>
            </a:r>
            <a:r>
              <a:rPr lang="de-DE" sz="2400" dirty="0">
                <a:solidFill>
                  <a:schemeClr val="tx1"/>
                </a:solidFill>
                <a:latin typeface="Calibri" panose="020F0502020204030204" pitchFamily="34" charset="0"/>
                <a:cs typeface="Calibri" panose="020F0502020204030204" pitchFamily="34" charset="0"/>
              </a:rPr>
              <a:t> </a:t>
            </a:r>
            <a:br>
              <a:rPr lang="de-DE" sz="24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edge</a:t>
            </a:r>
            <a:r>
              <a:rPr lang="de-DE" sz="2400" dirty="0">
                <a:solidFill>
                  <a:schemeClr val="tx1"/>
                </a:solidFill>
                <a:latin typeface="Calibri" panose="020F0502020204030204" pitchFamily="34" charset="0"/>
                <a:cs typeface="Calibri" panose="020F0502020204030204" pitchFamily="34" charset="0"/>
              </a:rPr>
              <a:t> 1cm</a:t>
            </a:r>
          </a:p>
        </p:txBody>
      </p:sp>
      <p:sp>
        <p:nvSpPr>
          <p:cNvPr id="24" name="Rechteck 23">
            <a:extLst>
              <a:ext uri="{FF2B5EF4-FFF2-40B4-BE49-F238E27FC236}">
                <a16:creationId xmlns:a16="http://schemas.microsoft.com/office/drawing/2014/main" id="{1BB92B35-77A0-4548-BCA7-EF6C6AD81030}"/>
              </a:ext>
            </a:extLst>
          </p:cNvPr>
          <p:cNvSpPr/>
          <p:nvPr/>
        </p:nvSpPr>
        <p:spPr>
          <a:xfrm>
            <a:off x="20433051" y="22098000"/>
            <a:ext cx="8761293" cy="70127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alibri" panose="020F0502020204030204" pitchFamily="34" charset="0"/>
                <a:cs typeface="Calibri" panose="020F0502020204030204" pitchFamily="34" charset="0"/>
              </a:rPr>
              <a:t>Image</a:t>
            </a:r>
            <a:br>
              <a:rPr lang="de-DE" sz="48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Distance</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from</a:t>
            </a:r>
            <a:r>
              <a:rPr lang="de-DE" sz="2400" dirty="0">
                <a:solidFill>
                  <a:schemeClr val="tx1"/>
                </a:solidFill>
                <a:latin typeface="Calibri" panose="020F0502020204030204" pitchFamily="34" charset="0"/>
                <a:cs typeface="Calibri" panose="020F0502020204030204" pitchFamily="34" charset="0"/>
              </a:rPr>
              <a:t> </a:t>
            </a:r>
            <a:br>
              <a:rPr lang="de-DE" sz="2400" dirty="0">
                <a:solidFill>
                  <a:schemeClr val="tx1"/>
                </a:solidFill>
                <a:latin typeface="Calibri" panose="020F0502020204030204" pitchFamily="34" charset="0"/>
                <a:cs typeface="Calibri" panose="020F0502020204030204" pitchFamily="34" charset="0"/>
              </a:rPr>
            </a:br>
            <a:r>
              <a:rPr lang="de-DE" sz="2400" dirty="0" err="1">
                <a:solidFill>
                  <a:schemeClr val="tx1"/>
                </a:solidFill>
                <a:latin typeface="Calibri" panose="020F0502020204030204" pitchFamily="34" charset="0"/>
                <a:cs typeface="Calibri" panose="020F0502020204030204" pitchFamily="34" charset="0"/>
              </a:rPr>
              <a:t>edge</a:t>
            </a:r>
            <a:r>
              <a:rPr lang="de-DE" sz="2400" dirty="0">
                <a:solidFill>
                  <a:schemeClr val="tx1"/>
                </a:solidFill>
                <a:latin typeface="Calibri" panose="020F0502020204030204" pitchFamily="34" charset="0"/>
                <a:cs typeface="Calibri" panose="020F0502020204030204" pitchFamily="34" charset="0"/>
              </a:rPr>
              <a:t> 1cm</a:t>
            </a:r>
          </a:p>
        </p:txBody>
      </p:sp>
      <p:pic>
        <p:nvPicPr>
          <p:cNvPr id="4" name="Grafik 3">
            <a:extLst>
              <a:ext uri="{FF2B5EF4-FFF2-40B4-BE49-F238E27FC236}">
                <a16:creationId xmlns:a16="http://schemas.microsoft.com/office/drawing/2014/main" id="{17E35113-FD5A-264B-82DC-0698BC3EA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39162" y="40199916"/>
            <a:ext cx="1739052" cy="1524042"/>
          </a:xfrm>
          <a:prstGeom prst="rect">
            <a:avLst/>
          </a:prstGeom>
        </p:spPr>
      </p:pic>
    </p:spTree>
    <p:extLst>
      <p:ext uri="{BB962C8B-B14F-4D97-AF65-F5344CB8AC3E}">
        <p14:creationId xmlns:p14="http://schemas.microsoft.com/office/powerpoint/2010/main" val="4172496492"/>
      </p:ext>
    </p:extLst>
  </p:cSld>
  <p:clrMapOvr>
    <a:masterClrMapping/>
  </p:clrMapOvr>
</p:sld>
</file>

<file path=ppt/theme/theme1.xml><?xml version="1.0" encoding="utf-8"?>
<a:theme xmlns:a="http://schemas.openxmlformats.org/drawingml/2006/main" name="ct.qmat - Poster BG">
  <a:themeElements>
    <a:clrScheme name="ct.qmat - Farben">
      <a:dk1>
        <a:sysClr val="windowText" lastClr="000000"/>
      </a:dk1>
      <a:lt1>
        <a:sysClr val="window" lastClr="FFFFFF"/>
      </a:lt1>
      <a:dk2>
        <a:srgbClr val="44546A"/>
      </a:dk2>
      <a:lt2>
        <a:srgbClr val="E7E6E6"/>
      </a:lt2>
      <a:accent1>
        <a:srgbClr val="2B4C76"/>
      </a:accent1>
      <a:accent2>
        <a:srgbClr val="007FB6"/>
      </a:accent2>
      <a:accent3>
        <a:srgbClr val="3AA8DC"/>
      </a:accent3>
      <a:accent4>
        <a:srgbClr val="3AA963"/>
      </a:accent4>
      <a:accent5>
        <a:srgbClr val="DEDA07"/>
      </a:accent5>
      <a:accent6>
        <a:srgbClr val="E41571"/>
      </a:accent6>
      <a:hlink>
        <a:srgbClr val="E41571"/>
      </a:hlink>
      <a:folHlink>
        <a:srgbClr val="FFFFFF"/>
      </a:folHlink>
    </a:clrScheme>
    <a:fontScheme name="ct.qmat - Fonts">
      <a:majorFont>
        <a:latin typeface="Bitter SemiBold"/>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t.qmat - Poster Donut-BG">
  <a:themeElements>
    <a:clrScheme name="ct.qmat - Farben">
      <a:dk1>
        <a:sysClr val="windowText" lastClr="000000"/>
      </a:dk1>
      <a:lt1>
        <a:sysClr val="window" lastClr="FFFFFF"/>
      </a:lt1>
      <a:dk2>
        <a:srgbClr val="44546A"/>
      </a:dk2>
      <a:lt2>
        <a:srgbClr val="E7E6E6"/>
      </a:lt2>
      <a:accent1>
        <a:srgbClr val="2B4C76"/>
      </a:accent1>
      <a:accent2>
        <a:srgbClr val="007FB6"/>
      </a:accent2>
      <a:accent3>
        <a:srgbClr val="3AA8DC"/>
      </a:accent3>
      <a:accent4>
        <a:srgbClr val="3AA963"/>
      </a:accent4>
      <a:accent5>
        <a:srgbClr val="DEDA07"/>
      </a:accent5>
      <a:accent6>
        <a:srgbClr val="E41571"/>
      </a:accent6>
      <a:hlink>
        <a:srgbClr val="E41571"/>
      </a:hlink>
      <a:folHlink>
        <a:srgbClr val="FFFFFF"/>
      </a:folHlink>
    </a:clrScheme>
    <a:fontScheme name="ct.qmat - Fonts">
      <a:majorFont>
        <a:latin typeface="Bitter SemiBold"/>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644</Words>
  <Application>Microsoft Macintosh PowerPoint</Application>
  <PresentationFormat>Benutzerdefiniert</PresentationFormat>
  <Paragraphs>57</Paragraphs>
  <Slides>1</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vt:i4>
      </vt:variant>
    </vt:vector>
  </HeadingPairs>
  <TitlesOfParts>
    <vt:vector size="9" baseType="lpstr">
      <vt:lpstr>Arial</vt:lpstr>
      <vt:lpstr>Bitter</vt:lpstr>
      <vt:lpstr>Bitter SemiBold</vt:lpstr>
      <vt:lpstr>Calibri</vt:lpstr>
      <vt:lpstr>Noto Sans</vt:lpstr>
      <vt:lpstr>Wingdings</vt:lpstr>
      <vt:lpstr>ct.qmat - Poster BG</vt:lpstr>
      <vt:lpstr>1_ct.qmat - Poster Donut-BG</vt:lpstr>
      <vt:lpstr>This heading  may have  max. 3 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Bandmann</dc:creator>
  <cp:lastModifiedBy>Katja Lesser</cp:lastModifiedBy>
  <cp:revision>45</cp:revision>
  <dcterms:created xsi:type="dcterms:W3CDTF">2022-01-28T08:17:12Z</dcterms:created>
  <dcterms:modified xsi:type="dcterms:W3CDTF">2022-02-03T15:43:07Z</dcterms:modified>
</cp:coreProperties>
</file>